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2" r:id="rId6"/>
    <p:sldId id="263" r:id="rId7"/>
    <p:sldId id="257" r:id="rId8"/>
    <p:sldId id="264" r:id="rId9"/>
    <p:sldId id="277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83" r:id="rId22"/>
    <p:sldId id="282" r:id="rId23"/>
    <p:sldId id="279" r:id="rId24"/>
    <p:sldId id="280" r:id="rId25"/>
    <p:sldId id="281" r:id="rId26"/>
    <p:sldId id="258" r:id="rId27"/>
    <p:sldId id="284" r:id="rId28"/>
    <p:sldId id="296" r:id="rId29"/>
    <p:sldId id="285" r:id="rId30"/>
    <p:sldId id="286" r:id="rId31"/>
    <p:sldId id="287" r:id="rId32"/>
    <p:sldId id="29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59" r:id="rId4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FAC"/>
    <a:srgbClr val="25AAE1"/>
    <a:srgbClr val="283891"/>
    <a:srgbClr val="81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2A8D5-B82B-4494-8725-3DED85BDACBD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3F9CF1A2-553E-4E45-ABC5-1D55461C7B79}">
      <dgm:prSet phldrT="[Text]" phldr="1"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75BAF624-8064-4A68-A5B9-B48B2F10BA49}" type="parTrans" cxnId="{898D13CE-4424-459C-A210-7D577217C018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9BE0D155-1397-453D-84D4-CE7E0C5A6905}" type="sibTrans" cxnId="{898D13CE-4424-459C-A210-7D577217C018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9FD8659-41DE-40FA-A4A0-E0FF5F3D2C0A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prezentirati suvremenu organizaciju ugostiteljske kuhinje </a:t>
          </a:r>
          <a:endParaRPr lang="hr-HR" sz="2100" dirty="0">
            <a:latin typeface="Myriad Pro" pitchFamily="34" charset="0"/>
          </a:endParaRPr>
        </a:p>
      </dgm:t>
    </dgm:pt>
    <dgm:pt modelId="{9A9A2C21-F642-4764-BF19-617080C9A517}" type="parTrans" cxnId="{18B3769B-B449-4286-BBC0-1EF8A43F6D5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75736D1F-FF4C-4C7D-953D-6303343AEBB4}" type="sibTrans" cxnId="{18B3769B-B449-4286-BBC0-1EF8A43F6D5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380B9D63-64BC-4D12-950D-2D854B9BF9E3}">
      <dgm:prSet phldrT="[Text]" phldr="1"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6F0FF48C-F1EA-4A3B-BFED-3EBAEE6A522A}" type="parTrans" cxnId="{73F89BD8-7631-4DF7-A875-DAAFD24B27AC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C184E3AF-4797-4F7C-B0B2-4E1114A5352E}" type="sibTrans" cxnId="{73F89BD8-7631-4DF7-A875-DAAFD24B27AC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EBE72558-5A45-4A6F-96F8-EB9004FE6830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poticati koordinaciju, korelaciju i integraciju unutar nastavnih predmeta koji se slušaju na specijalističkom programu</a:t>
          </a:r>
          <a:endParaRPr lang="hr-HR" sz="2100" dirty="0">
            <a:latin typeface="Myriad Pro" pitchFamily="34" charset="0"/>
          </a:endParaRPr>
        </a:p>
      </dgm:t>
    </dgm:pt>
    <dgm:pt modelId="{C829FBE5-E266-4E83-A998-3ADB404104C3}" type="parTrans" cxnId="{7D23B8B5-D87B-4D44-B96E-7A3BF9CC4814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13D9AE61-5ABA-4B32-B8F9-CFF2D72990C3}" type="sibTrans" cxnId="{7D23B8B5-D87B-4D44-B96E-7A3BF9CC4814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DD96B190-81FD-46D2-BCB6-8468D6BE4B02}">
      <dgm:prSet phldrT="[Text]" phldr="1"/>
      <dgm:spPr/>
      <dgm:t>
        <a:bodyPr/>
        <a:lstStyle/>
        <a:p>
          <a:endParaRPr lang="hr-HR" dirty="0">
            <a:latin typeface="Myriad Pro" pitchFamily="34" charset="0"/>
          </a:endParaRPr>
        </a:p>
      </dgm:t>
    </dgm:pt>
    <dgm:pt modelId="{1A3A6D52-3891-471E-8A6A-BCD0AA005D0A}" type="parTrans" cxnId="{48887B0E-762B-4721-94ED-F14BF5195B9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992600C6-7292-44FC-951D-B97F23DC0270}" type="sibTrans" cxnId="{48887B0E-762B-4721-94ED-F14BF5195B9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42F4ED6-EFF5-43B2-9F9C-BEA1424070B4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utvrditi mjere i  zakonski propisane postupke rada na siguran način i znati ih primjenjivati u praksi kod zaposlenika u kuhinji  i blagovaoni</a:t>
          </a:r>
          <a:endParaRPr lang="hr-HR" sz="2100" dirty="0">
            <a:latin typeface="Myriad Pro" pitchFamily="34" charset="0"/>
          </a:endParaRPr>
        </a:p>
      </dgm:t>
    </dgm:pt>
    <dgm:pt modelId="{8871A7F0-71CE-4175-97A8-E4462333F2E4}" type="parTrans" cxnId="{B1E226F1-31FC-4555-9180-B948EBF41DD2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BF25E27D-09F2-4824-84B9-E906AA12AFFF}" type="sibTrans" cxnId="{B1E226F1-31FC-4555-9180-B948EBF41DD2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0FC04378-0976-4524-BA1B-73D7E60CB93A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primjena integriranog sustava kvalitete  ISO 9001: 2000 i HACCP-a Certificiranim od DNV-a u ugostiteljskoj kuhinji</a:t>
          </a:r>
          <a:endParaRPr lang="hr-HR" sz="2100" dirty="0">
            <a:latin typeface="Myriad Pro" pitchFamily="34" charset="0"/>
          </a:endParaRPr>
        </a:p>
      </dgm:t>
    </dgm:pt>
    <dgm:pt modelId="{21533606-1826-40D4-8FF6-593BDE963853}" type="parTrans" cxnId="{4D2F076F-5964-4BBC-94D1-B1660A3FC06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F98117E6-F215-432C-AEF8-4568DA238A16}" type="sibTrans" cxnId="{4D2F076F-5964-4BBC-94D1-B1660A3FC06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AA55F7A-7F20-4B59-A54E-5B9F2D9D45A3}">
      <dgm:prSet phldrT="[Text]"/>
      <dgm:spPr/>
      <dgm:t>
        <a:bodyPr/>
        <a:lstStyle/>
        <a:p>
          <a:endParaRPr lang="hr-HR" dirty="0">
            <a:latin typeface="Myriad Pro" pitchFamily="34" charset="0"/>
          </a:endParaRPr>
        </a:p>
      </dgm:t>
    </dgm:pt>
    <dgm:pt modelId="{7E3DBDAF-462B-45A2-839D-6B4D7925BEB2}" type="parTrans" cxnId="{0B5AD81B-0005-4432-89F6-72BC1006184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C45E0277-F60D-4664-8B9E-C684A1CFD6E6}" type="sibTrans" cxnId="{0B5AD81B-0005-4432-89F6-72BC1006184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E5FDFB68-12C8-4D3C-844D-1AD934573029}" type="pres">
      <dgm:prSet presAssocID="{0C72A8D5-B82B-4494-8725-3DED85BDAC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164243B-6A56-4AFA-9583-DBCCD1F80467}" type="pres">
      <dgm:prSet presAssocID="{3F9CF1A2-553E-4E45-ABC5-1D55461C7B79}" presName="composite" presStyleCnt="0"/>
      <dgm:spPr/>
    </dgm:pt>
    <dgm:pt modelId="{BD69A844-2A70-40C4-AC4C-32D0C0752BFA}" type="pres">
      <dgm:prSet presAssocID="{3F9CF1A2-553E-4E45-ABC5-1D55461C7B7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E0BEF9-A74E-454F-9887-D889B79217AF}" type="pres">
      <dgm:prSet presAssocID="{3F9CF1A2-553E-4E45-ABC5-1D55461C7B7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A6A333-F110-4D04-AACD-9811767D37B7}" type="pres">
      <dgm:prSet presAssocID="{9BE0D155-1397-453D-84D4-CE7E0C5A6905}" presName="sp" presStyleCnt="0"/>
      <dgm:spPr/>
    </dgm:pt>
    <dgm:pt modelId="{DB8892DA-38E5-4364-B1E4-FB63013888C6}" type="pres">
      <dgm:prSet presAssocID="{380B9D63-64BC-4D12-950D-2D854B9BF9E3}" presName="composite" presStyleCnt="0"/>
      <dgm:spPr/>
    </dgm:pt>
    <dgm:pt modelId="{6E28F682-F795-4B31-B8BF-C588E9C666BC}" type="pres">
      <dgm:prSet presAssocID="{380B9D63-64BC-4D12-950D-2D854B9BF9E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41073-BACD-420D-8988-FB077DCEEFF0}" type="pres">
      <dgm:prSet presAssocID="{380B9D63-64BC-4D12-950D-2D854B9BF9E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54D94C-2255-4F70-AA40-4074A66D33FA}" type="pres">
      <dgm:prSet presAssocID="{C184E3AF-4797-4F7C-B0B2-4E1114A5352E}" presName="sp" presStyleCnt="0"/>
      <dgm:spPr/>
    </dgm:pt>
    <dgm:pt modelId="{E1825167-5B98-4DB7-8A6C-81222D73F69A}" type="pres">
      <dgm:prSet presAssocID="{DD96B190-81FD-46D2-BCB6-8468D6BE4B02}" presName="composite" presStyleCnt="0"/>
      <dgm:spPr/>
    </dgm:pt>
    <dgm:pt modelId="{47947052-05C0-4718-AB5A-83DD85D293C9}" type="pres">
      <dgm:prSet presAssocID="{DD96B190-81FD-46D2-BCB6-8468D6BE4B0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7CF8F5-079F-4BF0-98FD-5F3E802DB1E6}" type="pres">
      <dgm:prSet presAssocID="{DD96B190-81FD-46D2-BCB6-8468D6BE4B02}" presName="descendantText" presStyleLbl="alignAcc1" presStyleIdx="2" presStyleCnt="4" custScaleY="1367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A51E2A-DC2E-4BE6-84CC-C0414D70E147}" type="pres">
      <dgm:prSet presAssocID="{992600C6-7292-44FC-951D-B97F23DC0270}" presName="sp" presStyleCnt="0"/>
      <dgm:spPr/>
    </dgm:pt>
    <dgm:pt modelId="{51E1CB23-8C30-4D61-A2C8-F0798F6E888D}" type="pres">
      <dgm:prSet presAssocID="{4AA55F7A-7F20-4B59-A54E-5B9F2D9D45A3}" presName="composite" presStyleCnt="0"/>
      <dgm:spPr/>
    </dgm:pt>
    <dgm:pt modelId="{7B5AAC7E-6F27-4CAB-AD06-117AC6EF7F31}" type="pres">
      <dgm:prSet presAssocID="{4AA55F7A-7F20-4B59-A54E-5B9F2D9D45A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66BE9B-B9F3-4B38-99C1-A0E38F306901}" type="pres">
      <dgm:prSet presAssocID="{4AA55F7A-7F20-4B59-A54E-5B9F2D9D45A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594728-24F5-4C23-9944-C08DC9CA7233}" type="presOf" srcId="{380B9D63-64BC-4D12-950D-2D854B9BF9E3}" destId="{6E28F682-F795-4B31-B8BF-C588E9C666BC}" srcOrd="0" destOrd="0" presId="urn:microsoft.com/office/officeart/2005/8/layout/chevron2"/>
    <dgm:cxn modelId="{2F182EAA-29C9-450A-888C-B0BA39278B30}" type="presOf" srcId="{0C72A8D5-B82B-4494-8725-3DED85BDACBD}" destId="{E5FDFB68-12C8-4D3C-844D-1AD934573029}" srcOrd="0" destOrd="0" presId="urn:microsoft.com/office/officeart/2005/8/layout/chevron2"/>
    <dgm:cxn modelId="{18B3769B-B449-4286-BBC0-1EF8A43F6D5D}" srcId="{3F9CF1A2-553E-4E45-ABC5-1D55461C7B79}" destId="{59FD8659-41DE-40FA-A4A0-E0FF5F3D2C0A}" srcOrd="0" destOrd="0" parTransId="{9A9A2C21-F642-4764-BF19-617080C9A517}" sibTransId="{75736D1F-FF4C-4C7D-953D-6303343AEBB4}"/>
    <dgm:cxn modelId="{4D2F076F-5964-4BBC-94D1-B1660A3FC06E}" srcId="{4AA55F7A-7F20-4B59-A54E-5B9F2D9D45A3}" destId="{0FC04378-0976-4524-BA1B-73D7E60CB93A}" srcOrd="0" destOrd="0" parTransId="{21533606-1826-40D4-8FF6-593BDE963853}" sibTransId="{F98117E6-F215-432C-AEF8-4568DA238A16}"/>
    <dgm:cxn modelId="{1AC01F4E-9054-4712-9D2E-62378A216E40}" type="presOf" srcId="{DD96B190-81FD-46D2-BCB6-8468D6BE4B02}" destId="{47947052-05C0-4718-AB5A-83DD85D293C9}" srcOrd="0" destOrd="0" presId="urn:microsoft.com/office/officeart/2005/8/layout/chevron2"/>
    <dgm:cxn modelId="{A8CD9B50-DB36-4C50-B85B-FC23AFA1648D}" type="presOf" srcId="{EBE72558-5A45-4A6F-96F8-EB9004FE6830}" destId="{EBE41073-BACD-420D-8988-FB077DCEEFF0}" srcOrd="0" destOrd="0" presId="urn:microsoft.com/office/officeart/2005/8/layout/chevron2"/>
    <dgm:cxn modelId="{FD39A9DC-D255-4BCC-879F-B533F6364277}" type="presOf" srcId="{3F9CF1A2-553E-4E45-ABC5-1D55461C7B79}" destId="{BD69A844-2A70-40C4-AC4C-32D0C0752BFA}" srcOrd="0" destOrd="0" presId="urn:microsoft.com/office/officeart/2005/8/layout/chevron2"/>
    <dgm:cxn modelId="{73F89BD8-7631-4DF7-A875-DAAFD24B27AC}" srcId="{0C72A8D5-B82B-4494-8725-3DED85BDACBD}" destId="{380B9D63-64BC-4D12-950D-2D854B9BF9E3}" srcOrd="1" destOrd="0" parTransId="{6F0FF48C-F1EA-4A3B-BFED-3EBAEE6A522A}" sibTransId="{C184E3AF-4797-4F7C-B0B2-4E1114A5352E}"/>
    <dgm:cxn modelId="{874C8DB0-7CBF-40E0-9C7A-81388FAC4901}" type="presOf" srcId="{0FC04378-0976-4524-BA1B-73D7E60CB93A}" destId="{D166BE9B-B9F3-4B38-99C1-A0E38F306901}" srcOrd="0" destOrd="0" presId="urn:microsoft.com/office/officeart/2005/8/layout/chevron2"/>
    <dgm:cxn modelId="{898D13CE-4424-459C-A210-7D577217C018}" srcId="{0C72A8D5-B82B-4494-8725-3DED85BDACBD}" destId="{3F9CF1A2-553E-4E45-ABC5-1D55461C7B79}" srcOrd="0" destOrd="0" parTransId="{75BAF624-8064-4A68-A5B9-B48B2F10BA49}" sibTransId="{9BE0D155-1397-453D-84D4-CE7E0C5A6905}"/>
    <dgm:cxn modelId="{7D23B8B5-D87B-4D44-B96E-7A3BF9CC4814}" srcId="{380B9D63-64BC-4D12-950D-2D854B9BF9E3}" destId="{EBE72558-5A45-4A6F-96F8-EB9004FE6830}" srcOrd="0" destOrd="0" parTransId="{C829FBE5-E266-4E83-A998-3ADB404104C3}" sibTransId="{13D9AE61-5ABA-4B32-B8F9-CFF2D72990C3}"/>
    <dgm:cxn modelId="{0ABA66D9-0E60-46C4-88D6-058DC64F03C3}" type="presOf" srcId="{59FD8659-41DE-40FA-A4A0-E0FF5F3D2C0A}" destId="{2BE0BEF9-A74E-454F-9887-D889B79217AF}" srcOrd="0" destOrd="0" presId="urn:microsoft.com/office/officeart/2005/8/layout/chevron2"/>
    <dgm:cxn modelId="{0EF4D7CD-C541-4C6C-8DBF-150136F16C50}" type="presOf" srcId="{4AA55F7A-7F20-4B59-A54E-5B9F2D9D45A3}" destId="{7B5AAC7E-6F27-4CAB-AD06-117AC6EF7F31}" srcOrd="0" destOrd="0" presId="urn:microsoft.com/office/officeart/2005/8/layout/chevron2"/>
    <dgm:cxn modelId="{48887B0E-762B-4721-94ED-F14BF5195B93}" srcId="{0C72A8D5-B82B-4494-8725-3DED85BDACBD}" destId="{DD96B190-81FD-46D2-BCB6-8468D6BE4B02}" srcOrd="2" destOrd="0" parTransId="{1A3A6D52-3891-471E-8A6A-BCD0AA005D0A}" sibTransId="{992600C6-7292-44FC-951D-B97F23DC0270}"/>
    <dgm:cxn modelId="{0B5AD81B-0005-4432-89F6-72BC10061843}" srcId="{0C72A8D5-B82B-4494-8725-3DED85BDACBD}" destId="{4AA55F7A-7F20-4B59-A54E-5B9F2D9D45A3}" srcOrd="3" destOrd="0" parTransId="{7E3DBDAF-462B-45A2-839D-6B4D7925BEB2}" sibTransId="{C45E0277-F60D-4664-8B9E-C684A1CFD6E6}"/>
    <dgm:cxn modelId="{B1E226F1-31FC-4555-9180-B948EBF41DD2}" srcId="{DD96B190-81FD-46D2-BCB6-8468D6BE4B02}" destId="{542F4ED6-EFF5-43B2-9F9C-BEA1424070B4}" srcOrd="0" destOrd="0" parTransId="{8871A7F0-71CE-4175-97A8-E4462333F2E4}" sibTransId="{BF25E27D-09F2-4824-84B9-E906AA12AFFF}"/>
    <dgm:cxn modelId="{7BD32CB8-A22C-497A-9FF1-ECB15395C833}" type="presOf" srcId="{542F4ED6-EFF5-43B2-9F9C-BEA1424070B4}" destId="{117CF8F5-079F-4BF0-98FD-5F3E802DB1E6}" srcOrd="0" destOrd="0" presId="urn:microsoft.com/office/officeart/2005/8/layout/chevron2"/>
    <dgm:cxn modelId="{C798CDA9-FA3A-4F2C-8EFC-835D4A410884}" type="presParOf" srcId="{E5FDFB68-12C8-4D3C-844D-1AD934573029}" destId="{C164243B-6A56-4AFA-9583-DBCCD1F80467}" srcOrd="0" destOrd="0" presId="urn:microsoft.com/office/officeart/2005/8/layout/chevron2"/>
    <dgm:cxn modelId="{161752B7-5D01-4DAC-AC9A-5B2E6DEB0665}" type="presParOf" srcId="{C164243B-6A56-4AFA-9583-DBCCD1F80467}" destId="{BD69A844-2A70-40C4-AC4C-32D0C0752BFA}" srcOrd="0" destOrd="0" presId="urn:microsoft.com/office/officeart/2005/8/layout/chevron2"/>
    <dgm:cxn modelId="{BB4F1359-B3C6-4473-9BA3-9C575FCB3408}" type="presParOf" srcId="{C164243B-6A56-4AFA-9583-DBCCD1F80467}" destId="{2BE0BEF9-A74E-454F-9887-D889B79217AF}" srcOrd="1" destOrd="0" presId="urn:microsoft.com/office/officeart/2005/8/layout/chevron2"/>
    <dgm:cxn modelId="{08A98F2A-2D91-41B9-B2E2-51F35681333F}" type="presParOf" srcId="{E5FDFB68-12C8-4D3C-844D-1AD934573029}" destId="{D5A6A333-F110-4D04-AACD-9811767D37B7}" srcOrd="1" destOrd="0" presId="urn:microsoft.com/office/officeart/2005/8/layout/chevron2"/>
    <dgm:cxn modelId="{8B4847C9-F37F-4EF1-B2CC-D7B19E80788F}" type="presParOf" srcId="{E5FDFB68-12C8-4D3C-844D-1AD934573029}" destId="{DB8892DA-38E5-4364-B1E4-FB63013888C6}" srcOrd="2" destOrd="0" presId="urn:microsoft.com/office/officeart/2005/8/layout/chevron2"/>
    <dgm:cxn modelId="{704E3E4E-9514-4B9B-94AC-28AE9509818D}" type="presParOf" srcId="{DB8892DA-38E5-4364-B1E4-FB63013888C6}" destId="{6E28F682-F795-4B31-B8BF-C588E9C666BC}" srcOrd="0" destOrd="0" presId="urn:microsoft.com/office/officeart/2005/8/layout/chevron2"/>
    <dgm:cxn modelId="{327D906C-80F3-4ABD-9803-238B282FF372}" type="presParOf" srcId="{DB8892DA-38E5-4364-B1E4-FB63013888C6}" destId="{EBE41073-BACD-420D-8988-FB077DCEEFF0}" srcOrd="1" destOrd="0" presId="urn:microsoft.com/office/officeart/2005/8/layout/chevron2"/>
    <dgm:cxn modelId="{134AF609-6595-46A2-BDCA-78832DB81041}" type="presParOf" srcId="{E5FDFB68-12C8-4D3C-844D-1AD934573029}" destId="{D354D94C-2255-4F70-AA40-4074A66D33FA}" srcOrd="3" destOrd="0" presId="urn:microsoft.com/office/officeart/2005/8/layout/chevron2"/>
    <dgm:cxn modelId="{772B7A27-2AD9-460E-A76A-A70D56C8996B}" type="presParOf" srcId="{E5FDFB68-12C8-4D3C-844D-1AD934573029}" destId="{E1825167-5B98-4DB7-8A6C-81222D73F69A}" srcOrd="4" destOrd="0" presId="urn:microsoft.com/office/officeart/2005/8/layout/chevron2"/>
    <dgm:cxn modelId="{2767466F-ED37-4C81-AC18-7A8E5C0E2CF7}" type="presParOf" srcId="{E1825167-5B98-4DB7-8A6C-81222D73F69A}" destId="{47947052-05C0-4718-AB5A-83DD85D293C9}" srcOrd="0" destOrd="0" presId="urn:microsoft.com/office/officeart/2005/8/layout/chevron2"/>
    <dgm:cxn modelId="{A544D797-90F4-4A5A-B9D5-192DE6B9F9F5}" type="presParOf" srcId="{E1825167-5B98-4DB7-8A6C-81222D73F69A}" destId="{117CF8F5-079F-4BF0-98FD-5F3E802DB1E6}" srcOrd="1" destOrd="0" presId="urn:microsoft.com/office/officeart/2005/8/layout/chevron2"/>
    <dgm:cxn modelId="{DF5AA9A1-AFC2-4E13-8014-B32F2B90A786}" type="presParOf" srcId="{E5FDFB68-12C8-4D3C-844D-1AD934573029}" destId="{04A51E2A-DC2E-4BE6-84CC-C0414D70E147}" srcOrd="5" destOrd="0" presId="urn:microsoft.com/office/officeart/2005/8/layout/chevron2"/>
    <dgm:cxn modelId="{2144864D-E56A-44CB-AD8F-76B7135ABA82}" type="presParOf" srcId="{E5FDFB68-12C8-4D3C-844D-1AD934573029}" destId="{51E1CB23-8C30-4D61-A2C8-F0798F6E888D}" srcOrd="6" destOrd="0" presId="urn:microsoft.com/office/officeart/2005/8/layout/chevron2"/>
    <dgm:cxn modelId="{C5F51013-FD9A-4AB7-AFB0-AC2F0D5278A8}" type="presParOf" srcId="{51E1CB23-8C30-4D61-A2C8-F0798F6E888D}" destId="{7B5AAC7E-6F27-4CAB-AD06-117AC6EF7F31}" srcOrd="0" destOrd="0" presId="urn:microsoft.com/office/officeart/2005/8/layout/chevron2"/>
    <dgm:cxn modelId="{AFF668A4-7C44-41C3-9FCF-BAE9B84DC5F0}" type="presParOf" srcId="{51E1CB23-8C30-4D61-A2C8-F0798F6E888D}" destId="{D166BE9B-B9F3-4B38-99C1-A0E38F3069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24B82A-7C65-4D17-85DD-89BB716F9158}" type="doc">
      <dgm:prSet loTypeId="urn:diagrams.loki3.com/TabbedArc+Icon#2" loCatId="relationship" qsTypeId="urn:microsoft.com/office/officeart/2005/8/quickstyle/simple1" qsCatId="simple" csTypeId="urn:microsoft.com/office/officeart/2005/8/colors/colorful5" csCatId="colorful" phldr="1"/>
      <dgm:spPr/>
    </dgm:pt>
    <dgm:pt modelId="{E8DCD33D-DA90-4D59-A643-3DEB348FAE4C}">
      <dgm:prSet phldrT="[Text]"/>
      <dgm:spPr/>
      <dgm:t>
        <a:bodyPr/>
        <a:lstStyle/>
        <a:p>
          <a:r>
            <a:rPr lang="en-US" b="1" dirty="0" err="1" smtClean="0"/>
            <a:t>Stjecati</a:t>
          </a:r>
          <a:r>
            <a:rPr lang="en-US" b="1" dirty="0" smtClean="0"/>
            <a:t> </a:t>
          </a:r>
          <a:r>
            <a:rPr lang="en-US" b="1" dirty="0" err="1" smtClean="0"/>
            <a:t>uvide</a:t>
          </a:r>
          <a:r>
            <a:rPr lang="en-US" b="1" dirty="0" smtClean="0"/>
            <a:t> u </a:t>
          </a:r>
          <a:r>
            <a:rPr lang="en-US" b="1" dirty="0" err="1" smtClean="0"/>
            <a:t>odnose</a:t>
          </a:r>
          <a:r>
            <a:rPr lang="en-US" b="1" dirty="0" smtClean="0"/>
            <a:t> u </a:t>
          </a:r>
          <a:r>
            <a:rPr lang="en-US" b="1" dirty="0" err="1" smtClean="0"/>
            <a:t>svojoj</a:t>
          </a:r>
          <a:r>
            <a:rPr lang="en-US" b="1" dirty="0" smtClean="0"/>
            <a:t> </a:t>
          </a:r>
          <a:r>
            <a:rPr lang="en-US" b="1" dirty="0" err="1" smtClean="0"/>
            <a:t>profesiji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sposobnost</a:t>
          </a:r>
          <a:r>
            <a:rPr lang="en-US" b="1" dirty="0" smtClean="0"/>
            <a:t> </a:t>
          </a:r>
          <a:r>
            <a:rPr lang="en-US" b="1" dirty="0" err="1" smtClean="0"/>
            <a:t>uspostave</a:t>
          </a:r>
          <a:r>
            <a:rPr lang="en-US" b="1" dirty="0" smtClean="0"/>
            <a:t> </a:t>
          </a:r>
          <a:r>
            <a:rPr lang="en-US" b="1" dirty="0" err="1" smtClean="0"/>
            <a:t>komunikacija</a:t>
          </a:r>
          <a:r>
            <a:rPr lang="en-US" b="1" dirty="0" smtClean="0"/>
            <a:t> </a:t>
          </a:r>
          <a:r>
            <a:rPr lang="en-US" b="1" dirty="0" err="1" smtClean="0"/>
            <a:t>sa</a:t>
          </a:r>
          <a:r>
            <a:rPr lang="en-US" b="1" dirty="0" smtClean="0"/>
            <a:t> </a:t>
          </a:r>
          <a:r>
            <a:rPr lang="en-US" b="1" dirty="0" err="1" smtClean="0"/>
            <a:t>suradnicima</a:t>
          </a:r>
          <a:r>
            <a:rPr lang="en-US" b="1" dirty="0" smtClean="0"/>
            <a:t> </a:t>
          </a:r>
          <a:r>
            <a:rPr lang="en-US" b="1" dirty="0" err="1" smtClean="0"/>
            <a:t>kao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društvom</a:t>
          </a:r>
          <a:r>
            <a:rPr lang="en-US" b="1" dirty="0" smtClean="0"/>
            <a:t> u </a:t>
          </a:r>
          <a:r>
            <a:rPr lang="en-US" b="1" dirty="0" err="1" smtClean="0"/>
            <a:t>cjelini</a:t>
          </a:r>
          <a:endParaRPr lang="hr-HR" b="1" dirty="0"/>
        </a:p>
      </dgm:t>
    </dgm:pt>
    <dgm:pt modelId="{14FABB1C-A66F-49EA-B520-8166656F4BE8}" type="parTrans" cxnId="{6D69AF29-0078-4106-9AF7-84481324A7BA}">
      <dgm:prSet/>
      <dgm:spPr/>
      <dgm:t>
        <a:bodyPr/>
        <a:lstStyle/>
        <a:p>
          <a:endParaRPr lang="hr-HR" b="1"/>
        </a:p>
      </dgm:t>
    </dgm:pt>
    <dgm:pt modelId="{2F6C8A6C-1276-405B-87D4-987DB0EA09A4}" type="sibTrans" cxnId="{6D69AF29-0078-4106-9AF7-84481324A7BA}">
      <dgm:prSet/>
      <dgm:spPr/>
      <dgm:t>
        <a:bodyPr/>
        <a:lstStyle/>
        <a:p>
          <a:endParaRPr lang="hr-HR" b="1"/>
        </a:p>
      </dgm:t>
    </dgm:pt>
    <dgm:pt modelId="{D21E1DD4-9C39-4FD8-8A5E-53C5368AB264}">
      <dgm:prSet/>
      <dgm:spPr/>
      <dgm:t>
        <a:bodyPr/>
        <a:lstStyle/>
        <a:p>
          <a:r>
            <a:rPr lang="en-US" b="1" dirty="0" err="1" smtClean="0"/>
            <a:t>Spoznati</a:t>
          </a:r>
          <a:r>
            <a:rPr lang="en-US" b="1" dirty="0" smtClean="0"/>
            <a:t> </a:t>
          </a:r>
          <a:r>
            <a:rPr lang="en-US" b="1" dirty="0" err="1" smtClean="0"/>
            <a:t>vlastite</a:t>
          </a:r>
          <a:r>
            <a:rPr lang="en-US" b="1" dirty="0" smtClean="0"/>
            <a:t> </a:t>
          </a:r>
          <a:r>
            <a:rPr lang="en-US" b="1" dirty="0" err="1" smtClean="0"/>
            <a:t>mogućnosti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dosage, </a:t>
          </a:r>
          <a:r>
            <a:rPr lang="en-US" b="1" dirty="0" err="1" smtClean="0"/>
            <a:t>razvijati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primjenjivati</a:t>
          </a:r>
          <a:r>
            <a:rPr lang="en-US" b="1" dirty="0" smtClean="0"/>
            <a:t> </a:t>
          </a:r>
          <a:r>
            <a:rPr lang="en-US" b="1" dirty="0" err="1" smtClean="0"/>
            <a:t>osobine</a:t>
          </a:r>
          <a:r>
            <a:rPr lang="en-US" b="1" dirty="0" smtClean="0"/>
            <a:t> </a:t>
          </a:r>
          <a:r>
            <a:rPr lang="en-US" b="1" dirty="0" err="1" smtClean="0"/>
            <a:t>slastičara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pekara</a:t>
          </a:r>
          <a:r>
            <a:rPr lang="en-US" b="1" dirty="0" smtClean="0"/>
            <a:t> (image)</a:t>
          </a:r>
          <a:endParaRPr lang="hr-HR" b="1" dirty="0"/>
        </a:p>
      </dgm:t>
    </dgm:pt>
    <dgm:pt modelId="{4FA2D0D7-13AB-45C9-AEE5-F3FC5E47CE2D}" type="parTrans" cxnId="{7038D611-69AF-4686-8676-F2D97E1F922C}">
      <dgm:prSet/>
      <dgm:spPr/>
      <dgm:t>
        <a:bodyPr/>
        <a:lstStyle/>
        <a:p>
          <a:endParaRPr lang="hr-HR" b="1"/>
        </a:p>
      </dgm:t>
    </dgm:pt>
    <dgm:pt modelId="{197922C3-4F4C-451B-8D1B-14BA46D6A30A}" type="sibTrans" cxnId="{7038D611-69AF-4686-8676-F2D97E1F922C}">
      <dgm:prSet/>
      <dgm:spPr/>
      <dgm:t>
        <a:bodyPr/>
        <a:lstStyle/>
        <a:p>
          <a:endParaRPr lang="hr-HR" b="1"/>
        </a:p>
      </dgm:t>
    </dgm:pt>
    <dgm:pt modelId="{C8B4163B-62C7-47D2-9D59-89899D26C30B}">
      <dgm:prSet/>
      <dgm:spPr/>
      <dgm:t>
        <a:bodyPr/>
        <a:lstStyle/>
        <a:p>
          <a:r>
            <a:rPr lang="en-US" b="1" dirty="0" err="1" smtClean="0"/>
            <a:t>Upoznati</a:t>
          </a:r>
          <a:r>
            <a:rPr lang="en-US" b="1" dirty="0" smtClean="0"/>
            <a:t> </a:t>
          </a:r>
          <a:r>
            <a:rPr lang="en-US" b="1" dirty="0" err="1" smtClean="0"/>
            <a:t>atraktivnost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važnost</a:t>
          </a:r>
          <a:r>
            <a:rPr lang="en-US" b="1" dirty="0" smtClean="0"/>
            <a:t> </a:t>
          </a:r>
          <a:r>
            <a:rPr lang="en-US" b="1" dirty="0" err="1" smtClean="0"/>
            <a:t>zanimanja</a:t>
          </a:r>
          <a:r>
            <a:rPr lang="en-US" b="1" dirty="0" smtClean="0"/>
            <a:t> </a:t>
          </a:r>
          <a:r>
            <a:rPr lang="en-US" b="1" dirty="0" err="1" smtClean="0"/>
            <a:t>slastičar</a:t>
          </a:r>
          <a:r>
            <a:rPr lang="en-US" b="1" dirty="0" smtClean="0"/>
            <a:t>  </a:t>
          </a:r>
          <a:r>
            <a:rPr lang="en-US" b="1" dirty="0" err="1" smtClean="0"/>
            <a:t>pekar</a:t>
          </a:r>
          <a:r>
            <a:rPr lang="en-US" b="1" dirty="0" smtClean="0"/>
            <a:t> u </a:t>
          </a:r>
          <a:r>
            <a:rPr lang="en-US" b="1" dirty="0" err="1" smtClean="0"/>
            <a:t>turističko</a:t>
          </a:r>
          <a:r>
            <a:rPr lang="en-US" b="1" dirty="0" smtClean="0"/>
            <a:t> – </a:t>
          </a:r>
          <a:r>
            <a:rPr lang="en-US" b="1" dirty="0" err="1" smtClean="0"/>
            <a:t>ugostiteljskoj</a:t>
          </a:r>
          <a:r>
            <a:rPr lang="en-US" b="1" dirty="0" smtClean="0"/>
            <a:t> </a:t>
          </a:r>
          <a:r>
            <a:rPr lang="en-US" b="1" dirty="0" err="1" smtClean="0"/>
            <a:t>djelatnosti</a:t>
          </a:r>
          <a:endParaRPr lang="hr-HR" b="1" dirty="0"/>
        </a:p>
      </dgm:t>
    </dgm:pt>
    <dgm:pt modelId="{7232CB64-3C3A-4C2F-957B-9E23E50268D6}" type="parTrans" cxnId="{28439830-F13C-4DC5-BE90-F6DE8A15A139}">
      <dgm:prSet/>
      <dgm:spPr/>
      <dgm:t>
        <a:bodyPr/>
        <a:lstStyle/>
        <a:p>
          <a:endParaRPr lang="hr-HR" b="1"/>
        </a:p>
      </dgm:t>
    </dgm:pt>
    <dgm:pt modelId="{A685430C-DC8B-455A-8324-8D6C949BA811}" type="sibTrans" cxnId="{28439830-F13C-4DC5-BE90-F6DE8A15A139}">
      <dgm:prSet/>
      <dgm:spPr/>
      <dgm:t>
        <a:bodyPr/>
        <a:lstStyle/>
        <a:p>
          <a:endParaRPr lang="hr-HR" b="1"/>
        </a:p>
      </dgm:t>
    </dgm:pt>
    <dgm:pt modelId="{6DFB21DB-9DF1-4011-B4FD-A34CB4130B91}" type="pres">
      <dgm:prSet presAssocID="{EB24B82A-7C65-4D17-85DD-89BB716F9158}" presName="Name0" presStyleCnt="0">
        <dgm:presLayoutVars>
          <dgm:dir/>
          <dgm:resizeHandles val="exact"/>
        </dgm:presLayoutVars>
      </dgm:prSet>
      <dgm:spPr/>
    </dgm:pt>
    <dgm:pt modelId="{BFD758BF-72C8-4587-B15D-9708DA83A156}" type="pres">
      <dgm:prSet presAssocID="{E8DCD33D-DA90-4D59-A643-3DEB348FAE4C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4B3DF2-7D21-4CC1-B3AC-5DCE1DAF21AB}" type="pres">
      <dgm:prSet presAssocID="{D21E1DD4-9C39-4FD8-8A5E-53C5368AB264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5C4D82-D602-4889-86AB-5578EBFAD38B}" type="pres">
      <dgm:prSet presAssocID="{C8B4163B-62C7-47D2-9D59-89899D26C30B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2CAC39-1342-4B33-A860-67AEE078C0A9}" type="presOf" srcId="{E8DCD33D-DA90-4D59-A643-3DEB348FAE4C}" destId="{BFD758BF-72C8-4587-B15D-9708DA83A156}" srcOrd="0" destOrd="0" presId="urn:diagrams.loki3.com/TabbedArc+Icon#2"/>
    <dgm:cxn modelId="{6D69AF29-0078-4106-9AF7-84481324A7BA}" srcId="{EB24B82A-7C65-4D17-85DD-89BB716F9158}" destId="{E8DCD33D-DA90-4D59-A643-3DEB348FAE4C}" srcOrd="0" destOrd="0" parTransId="{14FABB1C-A66F-49EA-B520-8166656F4BE8}" sibTransId="{2F6C8A6C-1276-405B-87D4-987DB0EA09A4}"/>
    <dgm:cxn modelId="{28439830-F13C-4DC5-BE90-F6DE8A15A139}" srcId="{EB24B82A-7C65-4D17-85DD-89BB716F9158}" destId="{C8B4163B-62C7-47D2-9D59-89899D26C30B}" srcOrd="2" destOrd="0" parTransId="{7232CB64-3C3A-4C2F-957B-9E23E50268D6}" sibTransId="{A685430C-DC8B-455A-8324-8D6C949BA811}"/>
    <dgm:cxn modelId="{2B21A8D9-0DB0-4E50-8794-40B200647E83}" type="presOf" srcId="{D21E1DD4-9C39-4FD8-8A5E-53C5368AB264}" destId="{8D4B3DF2-7D21-4CC1-B3AC-5DCE1DAF21AB}" srcOrd="0" destOrd="0" presId="urn:diagrams.loki3.com/TabbedArc+Icon#2"/>
    <dgm:cxn modelId="{C17928CF-671C-4082-91C8-0FB400C392C6}" type="presOf" srcId="{C8B4163B-62C7-47D2-9D59-89899D26C30B}" destId="{345C4D82-D602-4889-86AB-5578EBFAD38B}" srcOrd="0" destOrd="0" presId="urn:diagrams.loki3.com/TabbedArc+Icon#2"/>
    <dgm:cxn modelId="{7038D611-69AF-4686-8676-F2D97E1F922C}" srcId="{EB24B82A-7C65-4D17-85DD-89BB716F9158}" destId="{D21E1DD4-9C39-4FD8-8A5E-53C5368AB264}" srcOrd="1" destOrd="0" parTransId="{4FA2D0D7-13AB-45C9-AEE5-F3FC5E47CE2D}" sibTransId="{197922C3-4F4C-451B-8D1B-14BA46D6A30A}"/>
    <dgm:cxn modelId="{59D33A43-F9CD-4B30-BA08-CB9B967F28CB}" type="presOf" srcId="{EB24B82A-7C65-4D17-85DD-89BB716F9158}" destId="{6DFB21DB-9DF1-4011-B4FD-A34CB4130B91}" srcOrd="0" destOrd="0" presId="urn:diagrams.loki3.com/TabbedArc+Icon#2"/>
    <dgm:cxn modelId="{BCEAD169-5E10-46D1-8D76-E5141EC51437}" type="presParOf" srcId="{6DFB21DB-9DF1-4011-B4FD-A34CB4130B91}" destId="{BFD758BF-72C8-4587-B15D-9708DA83A156}" srcOrd="0" destOrd="0" presId="urn:diagrams.loki3.com/TabbedArc+Icon#2"/>
    <dgm:cxn modelId="{361DC6A5-E245-4FC7-A6CC-CB5B4382F869}" type="presParOf" srcId="{6DFB21DB-9DF1-4011-B4FD-A34CB4130B91}" destId="{8D4B3DF2-7D21-4CC1-B3AC-5DCE1DAF21AB}" srcOrd="1" destOrd="0" presId="urn:diagrams.loki3.com/TabbedArc+Icon#2"/>
    <dgm:cxn modelId="{718C1F95-DE8B-489C-A525-5B64022CF6AB}" type="presParOf" srcId="{6DFB21DB-9DF1-4011-B4FD-A34CB4130B91}" destId="{345C4D82-D602-4889-86AB-5578EBFAD38B}" srcOrd="2" destOrd="0" presId="urn:diagrams.loki3.com/TabbedArc+Icon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DF4C05-5805-46DE-8037-C2CFED4782AE}" type="doc">
      <dgm:prSet loTypeId="urn:diagrams.loki3.com/TabbedArc+Icon#3" loCatId="relationship" qsTypeId="urn:microsoft.com/office/officeart/2005/8/quickstyle/simple1" qsCatId="simple" csTypeId="urn:microsoft.com/office/officeart/2005/8/colors/colorful1#4" csCatId="colorful" phldr="1"/>
      <dgm:spPr/>
    </dgm:pt>
    <dgm:pt modelId="{AF5D732E-3CA9-408B-BD55-47C195077A48}">
      <dgm:prSet/>
      <dgm:spPr/>
      <dgm:t>
        <a:bodyPr/>
        <a:lstStyle/>
        <a:p>
          <a:r>
            <a:rPr lang="en-US" b="1" smtClean="0"/>
            <a:t>Racionalno upotrebljavati materijale i energiju</a:t>
          </a:r>
          <a:endParaRPr lang="hr-HR" b="1"/>
        </a:p>
      </dgm:t>
    </dgm:pt>
    <dgm:pt modelId="{C345E999-4611-49C4-A2C6-97775B284E75}" type="parTrans" cxnId="{A9E15B5A-8E6B-419F-9B36-BD0036D688C1}">
      <dgm:prSet/>
      <dgm:spPr/>
      <dgm:t>
        <a:bodyPr/>
        <a:lstStyle/>
        <a:p>
          <a:endParaRPr lang="hr-HR" b="1"/>
        </a:p>
      </dgm:t>
    </dgm:pt>
    <dgm:pt modelId="{30C6520D-D55A-460C-9A96-FC45C5779478}" type="sibTrans" cxnId="{A9E15B5A-8E6B-419F-9B36-BD0036D688C1}">
      <dgm:prSet/>
      <dgm:spPr/>
      <dgm:t>
        <a:bodyPr/>
        <a:lstStyle/>
        <a:p>
          <a:endParaRPr lang="hr-HR" b="1"/>
        </a:p>
      </dgm:t>
    </dgm:pt>
    <dgm:pt modelId="{4A00D4CD-7C68-47B2-B3F3-9C2C510C451D}">
      <dgm:prSet/>
      <dgm:spPr>
        <a:solidFill>
          <a:schemeClr val="accent3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en-US" b="1" dirty="0" err="1" smtClean="0"/>
            <a:t>Znati</a:t>
          </a:r>
          <a:r>
            <a:rPr lang="en-US" b="1" dirty="0" smtClean="0"/>
            <a:t> </a:t>
          </a:r>
          <a:r>
            <a:rPr lang="en-US" b="1" dirty="0" err="1" smtClean="0"/>
            <a:t>čitati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primjeniti</a:t>
          </a:r>
          <a:r>
            <a:rPr lang="en-US" b="1" dirty="0" smtClean="0"/>
            <a:t> </a:t>
          </a:r>
          <a:r>
            <a:rPr lang="en-US" b="1" dirty="0" err="1" smtClean="0"/>
            <a:t>tehničke</a:t>
          </a:r>
          <a:r>
            <a:rPr lang="en-US" b="1" dirty="0" smtClean="0"/>
            <a:t> </a:t>
          </a:r>
          <a:r>
            <a:rPr lang="en-US" b="1" dirty="0" err="1" smtClean="0"/>
            <a:t>podatke</a:t>
          </a:r>
          <a:r>
            <a:rPr lang="en-US" b="1" dirty="0" smtClean="0"/>
            <a:t> o </a:t>
          </a:r>
          <a:r>
            <a:rPr lang="en-US" b="1" dirty="0" err="1" smtClean="0"/>
            <a:t>vrsti</a:t>
          </a:r>
          <a:r>
            <a:rPr lang="en-US" b="1" dirty="0" smtClean="0"/>
            <a:t> robe, </a:t>
          </a:r>
          <a:r>
            <a:rPr lang="en-US" b="1" dirty="0" err="1" smtClean="0"/>
            <a:t>alatima</a:t>
          </a:r>
          <a:r>
            <a:rPr lang="en-US" b="1" dirty="0" smtClean="0"/>
            <a:t>, </a:t>
          </a:r>
          <a:r>
            <a:rPr lang="en-US" b="1" dirty="0" err="1" smtClean="0"/>
            <a:t>strojevima</a:t>
          </a:r>
          <a:r>
            <a:rPr lang="en-US" b="1" dirty="0" smtClean="0"/>
            <a:t>, </a:t>
          </a:r>
          <a:r>
            <a:rPr lang="en-US" b="1" dirty="0" err="1" smtClean="0"/>
            <a:t>uređajima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opremom</a:t>
          </a:r>
          <a:r>
            <a:rPr lang="en-US" b="1" dirty="0" smtClean="0"/>
            <a:t> </a:t>
          </a:r>
          <a:r>
            <a:rPr lang="en-US" b="1" dirty="0" err="1" smtClean="0"/>
            <a:t>koju</a:t>
          </a:r>
          <a:r>
            <a:rPr lang="en-US" b="1" dirty="0" smtClean="0"/>
            <a:t> </a:t>
          </a:r>
          <a:r>
            <a:rPr lang="en-US" b="1" dirty="0" err="1" smtClean="0"/>
            <a:t>koristi</a:t>
          </a:r>
          <a:r>
            <a:rPr lang="en-US" b="1" dirty="0" smtClean="0"/>
            <a:t> </a:t>
          </a:r>
          <a:r>
            <a:rPr lang="en-US" b="1" dirty="0" err="1" smtClean="0"/>
            <a:t>slastičar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pekar</a:t>
          </a:r>
          <a:endParaRPr lang="hr-HR" b="1" dirty="0"/>
        </a:p>
      </dgm:t>
    </dgm:pt>
    <dgm:pt modelId="{C506781F-C50C-466A-AAD3-99AC80186C26}" type="parTrans" cxnId="{BAC500C7-1B41-4D4C-8227-058212731711}">
      <dgm:prSet/>
      <dgm:spPr/>
      <dgm:t>
        <a:bodyPr/>
        <a:lstStyle/>
        <a:p>
          <a:endParaRPr lang="hr-HR" b="1"/>
        </a:p>
      </dgm:t>
    </dgm:pt>
    <dgm:pt modelId="{B454F0C2-E7E1-43DF-8FA4-C9AFC072E5CF}" type="sibTrans" cxnId="{BAC500C7-1B41-4D4C-8227-058212731711}">
      <dgm:prSet/>
      <dgm:spPr/>
      <dgm:t>
        <a:bodyPr/>
        <a:lstStyle/>
        <a:p>
          <a:endParaRPr lang="hr-HR" b="1"/>
        </a:p>
      </dgm:t>
    </dgm:pt>
    <dgm:pt modelId="{EFF7C618-6EBE-4567-BE40-0B0404DAD63B}">
      <dgm:prSet/>
      <dgm:spPr/>
      <dgm:t>
        <a:bodyPr/>
        <a:lstStyle/>
        <a:p>
          <a:r>
            <a:rPr lang="en-US" b="1" dirty="0" err="1" smtClean="0"/>
            <a:t>Planirati</a:t>
          </a:r>
          <a:r>
            <a:rPr lang="en-US" b="1" dirty="0" smtClean="0"/>
            <a:t> </a:t>
          </a:r>
          <a:r>
            <a:rPr lang="en-US" b="1" dirty="0" err="1" smtClean="0"/>
            <a:t>postupke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tijek</a:t>
          </a:r>
          <a:r>
            <a:rPr lang="en-US" b="1" dirty="0" smtClean="0"/>
            <a:t> </a:t>
          </a:r>
          <a:r>
            <a:rPr lang="en-US" b="1" dirty="0" err="1" smtClean="0"/>
            <a:t>rada</a:t>
          </a:r>
          <a:r>
            <a:rPr lang="en-US" b="1" dirty="0" smtClean="0"/>
            <a:t> od </a:t>
          </a:r>
          <a:r>
            <a:rPr lang="en-US" b="1" dirty="0" err="1" smtClean="0"/>
            <a:t>pripremnih</a:t>
          </a:r>
          <a:r>
            <a:rPr lang="en-US" b="1" dirty="0" smtClean="0"/>
            <a:t> </a:t>
          </a:r>
          <a:r>
            <a:rPr lang="en-US" b="1" dirty="0" err="1" smtClean="0"/>
            <a:t>poslova</a:t>
          </a:r>
          <a:r>
            <a:rPr lang="en-US" b="1" dirty="0" smtClean="0"/>
            <a:t> do </a:t>
          </a:r>
          <a:r>
            <a:rPr lang="en-US" b="1" dirty="0" err="1" smtClean="0"/>
            <a:t>gotovih</a:t>
          </a:r>
          <a:r>
            <a:rPr lang="en-US" b="1" dirty="0" smtClean="0"/>
            <a:t> </a:t>
          </a:r>
          <a:r>
            <a:rPr lang="en-US" b="1" dirty="0" err="1" smtClean="0"/>
            <a:t>slastica</a:t>
          </a:r>
          <a:r>
            <a:rPr lang="en-US" b="1" dirty="0" smtClean="0"/>
            <a:t> </a:t>
          </a:r>
          <a:r>
            <a:rPr lang="en-US" b="1" dirty="0" err="1" smtClean="0"/>
            <a:t>uvažavajući</a:t>
          </a:r>
          <a:r>
            <a:rPr lang="en-US" b="1" dirty="0" smtClean="0"/>
            <a:t> </a:t>
          </a:r>
          <a:r>
            <a:rPr lang="en-US" b="1" dirty="0" err="1" smtClean="0"/>
            <a:t>sve</a:t>
          </a:r>
          <a:r>
            <a:rPr lang="en-US" b="1" dirty="0" smtClean="0"/>
            <a:t> </a:t>
          </a:r>
          <a:r>
            <a:rPr lang="en-US" b="1" dirty="0" err="1" smtClean="0"/>
            <a:t>osobitosti</a:t>
          </a:r>
          <a:r>
            <a:rPr lang="en-US" b="1" dirty="0" smtClean="0"/>
            <a:t> </a:t>
          </a:r>
          <a:r>
            <a:rPr lang="en-US" b="1" dirty="0" err="1" smtClean="0"/>
            <a:t>svoga</a:t>
          </a:r>
          <a:r>
            <a:rPr lang="en-US" b="1" dirty="0" smtClean="0"/>
            <a:t> </a:t>
          </a:r>
          <a:r>
            <a:rPr lang="en-US" b="1" dirty="0" err="1" smtClean="0"/>
            <a:t>rada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korisnika</a:t>
          </a:r>
          <a:endParaRPr lang="hr-HR" b="1" dirty="0"/>
        </a:p>
      </dgm:t>
    </dgm:pt>
    <dgm:pt modelId="{1556D81E-5F06-4008-A7A6-9A2CF7179C03}" type="parTrans" cxnId="{97166AC2-AB49-42E5-B660-CB24F6AF2791}">
      <dgm:prSet/>
      <dgm:spPr/>
      <dgm:t>
        <a:bodyPr/>
        <a:lstStyle/>
        <a:p>
          <a:endParaRPr lang="hr-HR" b="1"/>
        </a:p>
      </dgm:t>
    </dgm:pt>
    <dgm:pt modelId="{5E6ADAAA-830B-4B35-9590-DCA88BF6AA7B}" type="sibTrans" cxnId="{97166AC2-AB49-42E5-B660-CB24F6AF2791}">
      <dgm:prSet/>
      <dgm:spPr/>
      <dgm:t>
        <a:bodyPr/>
        <a:lstStyle/>
        <a:p>
          <a:endParaRPr lang="hr-HR" b="1"/>
        </a:p>
      </dgm:t>
    </dgm:pt>
    <dgm:pt modelId="{15CB5BDA-FBBF-4795-8BBC-C0C187F8A530}" type="pres">
      <dgm:prSet presAssocID="{4DDF4C05-5805-46DE-8037-C2CFED4782AE}" presName="Name0" presStyleCnt="0">
        <dgm:presLayoutVars>
          <dgm:dir/>
          <dgm:resizeHandles val="exact"/>
        </dgm:presLayoutVars>
      </dgm:prSet>
      <dgm:spPr/>
    </dgm:pt>
    <dgm:pt modelId="{2FF1478E-D5F9-4BFF-BCF1-28CE68897D60}" type="pres">
      <dgm:prSet presAssocID="{AF5D732E-3CA9-408B-BD55-47C195077A48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5199C1-4FDD-4866-9105-6CEEC9CF6321}" type="pres">
      <dgm:prSet presAssocID="{4A00D4CD-7C68-47B2-B3F3-9C2C510C451D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6B6CDA-A1AC-40BA-8BCB-F189BCC345C6}" type="pres">
      <dgm:prSet presAssocID="{EFF7C618-6EBE-4567-BE40-0B0404DAD63B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7166AC2-AB49-42E5-B660-CB24F6AF2791}" srcId="{4DDF4C05-5805-46DE-8037-C2CFED4782AE}" destId="{EFF7C618-6EBE-4567-BE40-0B0404DAD63B}" srcOrd="2" destOrd="0" parTransId="{1556D81E-5F06-4008-A7A6-9A2CF7179C03}" sibTransId="{5E6ADAAA-830B-4B35-9590-DCA88BF6AA7B}"/>
    <dgm:cxn modelId="{BAC500C7-1B41-4D4C-8227-058212731711}" srcId="{4DDF4C05-5805-46DE-8037-C2CFED4782AE}" destId="{4A00D4CD-7C68-47B2-B3F3-9C2C510C451D}" srcOrd="1" destOrd="0" parTransId="{C506781F-C50C-466A-AAD3-99AC80186C26}" sibTransId="{B454F0C2-E7E1-43DF-8FA4-C9AFC072E5CF}"/>
    <dgm:cxn modelId="{22C203F0-9A49-410B-B7F3-5F0BC61C828A}" type="presOf" srcId="{4DDF4C05-5805-46DE-8037-C2CFED4782AE}" destId="{15CB5BDA-FBBF-4795-8BBC-C0C187F8A530}" srcOrd="0" destOrd="0" presId="urn:diagrams.loki3.com/TabbedArc+Icon#3"/>
    <dgm:cxn modelId="{A9E15B5A-8E6B-419F-9B36-BD0036D688C1}" srcId="{4DDF4C05-5805-46DE-8037-C2CFED4782AE}" destId="{AF5D732E-3CA9-408B-BD55-47C195077A48}" srcOrd="0" destOrd="0" parTransId="{C345E999-4611-49C4-A2C6-97775B284E75}" sibTransId="{30C6520D-D55A-460C-9A96-FC45C5779478}"/>
    <dgm:cxn modelId="{29FAFCBF-1BC2-4D5B-9F5A-1F25702D2A3B}" type="presOf" srcId="{AF5D732E-3CA9-408B-BD55-47C195077A48}" destId="{2FF1478E-D5F9-4BFF-BCF1-28CE68897D60}" srcOrd="0" destOrd="0" presId="urn:diagrams.loki3.com/TabbedArc+Icon#3"/>
    <dgm:cxn modelId="{1B70BA58-7B4A-41A7-A822-721A6E9F82AF}" type="presOf" srcId="{EFF7C618-6EBE-4567-BE40-0B0404DAD63B}" destId="{E36B6CDA-A1AC-40BA-8BCB-F189BCC345C6}" srcOrd="0" destOrd="0" presId="urn:diagrams.loki3.com/TabbedArc+Icon#3"/>
    <dgm:cxn modelId="{B49A6ADD-AF0A-407F-BB10-47DEDCB23BD6}" type="presOf" srcId="{4A00D4CD-7C68-47B2-B3F3-9C2C510C451D}" destId="{155199C1-4FDD-4866-9105-6CEEC9CF6321}" srcOrd="0" destOrd="0" presId="urn:diagrams.loki3.com/TabbedArc+Icon#3"/>
    <dgm:cxn modelId="{1E9A57EA-544F-4F62-9B78-4C1F8CAB3BF3}" type="presParOf" srcId="{15CB5BDA-FBBF-4795-8BBC-C0C187F8A530}" destId="{2FF1478E-D5F9-4BFF-BCF1-28CE68897D60}" srcOrd="0" destOrd="0" presId="urn:diagrams.loki3.com/TabbedArc+Icon#3"/>
    <dgm:cxn modelId="{72155BA9-ABE3-43FE-AA12-C0719A7C4A92}" type="presParOf" srcId="{15CB5BDA-FBBF-4795-8BBC-C0C187F8A530}" destId="{155199C1-4FDD-4866-9105-6CEEC9CF6321}" srcOrd="1" destOrd="0" presId="urn:diagrams.loki3.com/TabbedArc+Icon#3"/>
    <dgm:cxn modelId="{609B262F-4A08-499A-BDF6-D72E5061533C}" type="presParOf" srcId="{15CB5BDA-FBBF-4795-8BBC-C0C187F8A530}" destId="{E36B6CDA-A1AC-40BA-8BCB-F189BCC345C6}" srcOrd="2" destOrd="0" presId="urn:diagrams.loki3.com/TabbedArc+Icon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39CD42-54D1-46E9-B87A-13E7EB92F8A1}" type="doc">
      <dgm:prSet loTypeId="urn:microsoft.com/office/officeart/2005/8/layout/rings+Icon#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72F1A90D-8E31-466D-9D98-40C6D6F1DB3C}">
      <dgm:prSet phldrT="[Text]" custT="1"/>
      <dgm:spPr/>
      <dgm:t>
        <a:bodyPr/>
        <a:lstStyle/>
        <a:p>
          <a:r>
            <a:rPr lang="en-US" sz="1400" dirty="0" err="1" smtClean="0">
              <a:latin typeface="Myriad Pro" pitchFamily="34" charset="0"/>
            </a:rPr>
            <a:t>Spoznati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psihološki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pristup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i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primjenjivati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pravila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osobne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higijene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te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poslovnu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komunikaciju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uvažavajući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ljudske</a:t>
          </a:r>
          <a:r>
            <a:rPr lang="en-US" sz="1400" dirty="0" smtClean="0">
              <a:latin typeface="Myriad Pro" pitchFamily="34" charset="0"/>
            </a:rPr>
            <a:t> </a:t>
          </a:r>
          <a:r>
            <a:rPr lang="en-US" sz="1400" dirty="0" err="1" smtClean="0">
              <a:latin typeface="Myriad Pro" pitchFamily="34" charset="0"/>
            </a:rPr>
            <a:t>različitosti</a:t>
          </a:r>
          <a:endParaRPr lang="hr-HR" sz="1400" dirty="0">
            <a:latin typeface="Myriad Pro" pitchFamily="34" charset="0"/>
          </a:endParaRPr>
        </a:p>
      </dgm:t>
    </dgm:pt>
    <dgm:pt modelId="{4B4B0E13-FBCD-44C0-BD67-C591A08E05BF}" type="parTrans" cxnId="{C7C5B2B5-6D8E-407D-803A-E9F64CCA376B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1AE778EA-2CDD-4660-B0E0-221AA01D2872}" type="sibTrans" cxnId="{C7C5B2B5-6D8E-407D-803A-E9F64CCA376B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265DF14F-03AE-419D-93D3-90D81400020E}">
      <dgm:prSet phldrT="[Text]"/>
      <dgm:spPr/>
      <dgm:t>
        <a:bodyPr/>
        <a:lstStyle/>
        <a:p>
          <a:endParaRPr lang="hr-HR" sz="1400" dirty="0">
            <a:latin typeface="Myriad Pro" pitchFamily="34" charset="0"/>
          </a:endParaRPr>
        </a:p>
      </dgm:t>
    </dgm:pt>
    <dgm:pt modelId="{A6C08A12-CD37-4F6E-82DA-086AA03F6E69}" type="parTrans" cxnId="{E5C33AE1-8EE0-43E0-83D3-0CD37D4B962F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44E7B121-429E-4E38-9594-D0A7F5BA2E7E}" type="sibTrans" cxnId="{E5C33AE1-8EE0-43E0-83D3-0CD37D4B962F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2AA34C59-19A9-411E-8DDA-3790C2BFD5F8}">
      <dgm:prSet phldrT="[Text]" phldr="1"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A9855C64-1268-4BC1-B3F9-B17915B1D058}" type="parTrans" cxnId="{5046428C-07EC-4969-A2E2-7FFA8B4FBAE1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BDF24250-CEFF-4741-8F10-11C7CF266DCB}" type="sibTrans" cxnId="{5046428C-07EC-4969-A2E2-7FFA8B4FBAE1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368ECC17-0CB5-4C49-90CA-6CF194A243C4}">
      <dgm:prSet phldrT="[Text]" phldr="1"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1506A50E-DDC2-4D3D-B727-AF3EA88D0499}" type="parTrans" cxnId="{939B738F-6EA8-4123-8496-B1B2A720ADB3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E4CF759B-011C-48D6-A91A-5F5E18036430}" type="sibTrans" cxnId="{939B738F-6EA8-4123-8496-B1B2A720ADB3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F623AE42-A672-44AF-B8BB-6EEAF855AB4C}">
      <dgm:prSet phldrT="[Text]" phldr="1"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D4F659FE-A473-493A-B717-BF9982C31F44}" type="parTrans" cxnId="{6477DC62-863B-41EE-915D-63DBF453D065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3433357E-8DF7-4FC6-8406-1865488156EF}" type="sibTrans" cxnId="{6477DC62-863B-41EE-915D-63DBF453D065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52B9B2B9-C341-444B-8B46-7CA66841B689}">
      <dgm:prSet phldrT="[Text]" phldr="1"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482360D7-66E2-4250-ACB9-68A793145CF8}" type="parTrans" cxnId="{A651DCA5-5000-4E00-B78E-75642D1A6EA4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BA733548-21EB-4CD4-BFD4-264A1694BDBE}" type="sibTrans" cxnId="{A651DCA5-5000-4E00-B78E-75642D1A6EA4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9D7770D7-286A-4A3C-981D-17EB3144C68F}">
      <dgm:prSet custT="1"/>
      <dgm:spPr/>
      <dgm:t>
        <a:bodyPr/>
        <a:lstStyle/>
        <a:p>
          <a:r>
            <a:rPr lang="en-US" sz="1400" smtClean="0">
              <a:latin typeface="Myriad Pro" pitchFamily="34" charset="0"/>
            </a:rPr>
            <a:t>Upoznati dužnosti slastičara na random mjestu i kompetencije rukovodnog osoblja</a:t>
          </a:r>
          <a:endParaRPr lang="hr-HR" sz="1400" dirty="0" smtClean="0">
            <a:latin typeface="Myriad Pro" pitchFamily="34" charset="0"/>
          </a:endParaRPr>
        </a:p>
      </dgm:t>
    </dgm:pt>
    <dgm:pt modelId="{5D01AC64-92CA-45E6-98A9-FB4268740CEB}" type="parTrans" cxnId="{2E03B314-E8F0-46EF-AEE0-4E99BF378D38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91382B0A-4A94-43D0-8BED-F027BFB0C953}" type="sibTrans" cxnId="{2E03B314-E8F0-46EF-AEE0-4E99BF378D38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F7B12794-81B7-469E-9B35-C6C4A4FE5A11}">
      <dgm:prSet custT="1"/>
      <dgm:spPr/>
      <dgm:t>
        <a:bodyPr/>
        <a:lstStyle/>
        <a:p>
          <a:r>
            <a:rPr lang="en-US" sz="1400" smtClean="0">
              <a:latin typeface="Myriad Pro" pitchFamily="34" charset="0"/>
            </a:rPr>
            <a:t>Naučiti pripreme slastica u ugostiteljskom objektu, upoznati običaje pojedinih naroda i njihove nacionalne specijalitete kod slastica</a:t>
          </a:r>
          <a:endParaRPr lang="hr-HR" sz="1400" dirty="0" smtClean="0">
            <a:latin typeface="Myriad Pro" pitchFamily="34" charset="0"/>
          </a:endParaRPr>
        </a:p>
      </dgm:t>
    </dgm:pt>
    <dgm:pt modelId="{AA27E2B3-18A6-4EC0-97A5-0A6144C8E0EE}" type="parTrans" cxnId="{070DA0C1-F477-49C0-A462-46A39EF4F7D1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186CF669-273F-4B82-8B58-8D6AE3805B22}" type="sibTrans" cxnId="{070DA0C1-F477-49C0-A462-46A39EF4F7D1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718EAB60-BC79-493B-9699-B81A5F9183D9}">
      <dgm:prSet custT="1"/>
      <dgm:spPr/>
      <dgm:t>
        <a:bodyPr/>
        <a:lstStyle/>
        <a:p>
          <a:r>
            <a:rPr lang="en-US" sz="1400" smtClean="0">
              <a:latin typeface="Myriad Pro" pitchFamily="34" charset="0"/>
            </a:rPr>
            <a:t>Znati podatke nužne za proizvodnju i kontrolu kvalitete proizvoda</a:t>
          </a:r>
          <a:endParaRPr lang="hr-HR" sz="1400" dirty="0" smtClean="0">
            <a:latin typeface="Myriad Pro" pitchFamily="34" charset="0"/>
          </a:endParaRPr>
        </a:p>
      </dgm:t>
    </dgm:pt>
    <dgm:pt modelId="{7AA25A5B-C214-4D0E-B06D-7D3E43DABB97}" type="parTrans" cxnId="{2F9CD511-EDBB-4727-9998-E027713521E0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867DC863-4D30-45D2-A2D8-9ABC4E9DF63A}" type="sibTrans" cxnId="{2F9CD511-EDBB-4727-9998-E027713521E0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C4B07DA0-722A-4F27-ADBF-7B76E7E0DE45}">
      <dgm:prSet custT="1"/>
      <dgm:spPr/>
      <dgm:t>
        <a:bodyPr/>
        <a:lstStyle/>
        <a:p>
          <a:r>
            <a:rPr lang="en-US" sz="1400" smtClean="0">
              <a:latin typeface="Myriad Pro" pitchFamily="34" charset="0"/>
            </a:rPr>
            <a:t>Upoznati svojstva hranjivih tvari i njihov značaj u prehrani</a:t>
          </a:r>
          <a:endParaRPr lang="hr-HR" sz="1400" dirty="0" smtClean="0">
            <a:latin typeface="Myriad Pro" pitchFamily="34" charset="0"/>
          </a:endParaRPr>
        </a:p>
      </dgm:t>
    </dgm:pt>
    <dgm:pt modelId="{E5FD4D3A-3B69-4B5B-98EB-043551543BCA}" type="parTrans" cxnId="{AAAF0F09-FC6A-4855-B394-873551D19556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9589FE1E-61A3-40EE-9126-264D4618496C}" type="sibTrans" cxnId="{AAAF0F09-FC6A-4855-B394-873551D19556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403345C3-8EA5-4075-9A31-CC576F6D1967}">
      <dgm:prSet custT="1"/>
      <dgm:spPr/>
      <dgm:t>
        <a:bodyPr/>
        <a:lstStyle/>
        <a:p>
          <a:r>
            <a:rPr lang="en-US" sz="1400" smtClean="0">
              <a:latin typeface="Myriad Pro" pitchFamily="34" charset="0"/>
            </a:rPr>
            <a:t>Upoznati namirnice biljnog podrijetla, načine čuvanja, skladištenja, konzerviranja, prerade i njihove prerađevine</a:t>
          </a:r>
          <a:endParaRPr lang="hr-HR" sz="1400" dirty="0" smtClean="0">
            <a:latin typeface="Myriad Pro" pitchFamily="34" charset="0"/>
          </a:endParaRPr>
        </a:p>
      </dgm:t>
    </dgm:pt>
    <dgm:pt modelId="{F29720FF-9BD3-4F8E-A069-ACD5E3318AA3}" type="parTrans" cxnId="{19D46C86-C4A3-458D-9CEB-F1CE7206383C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5F3EAB18-CB6A-46B5-A9BC-48FF2638D570}" type="sibTrans" cxnId="{19D46C86-C4A3-458D-9CEB-F1CE7206383C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A672939F-97E9-491E-B317-D4797EB12AA1}">
      <dgm:prSet custT="1"/>
      <dgm:spPr/>
      <dgm:t>
        <a:bodyPr/>
        <a:lstStyle/>
        <a:p>
          <a:r>
            <a:rPr lang="en-US" sz="1400" smtClean="0">
              <a:latin typeface="Myriad Pro" pitchFamily="34" charset="0"/>
            </a:rPr>
            <a:t>Upoznati uživala i njihovo korištenje u prehrani</a:t>
          </a:r>
          <a:endParaRPr lang="hr-HR" sz="1400" dirty="0">
            <a:latin typeface="Myriad Pro" pitchFamily="34" charset="0"/>
          </a:endParaRPr>
        </a:p>
      </dgm:t>
    </dgm:pt>
    <dgm:pt modelId="{4897E993-4C16-4241-A572-DD2F86866A60}" type="parTrans" cxnId="{BB05DF9C-F719-45CD-A506-461A3D4D86B5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02E4841F-CCAA-44D6-AE78-9CDFB3B91B8F}" type="sibTrans" cxnId="{BB05DF9C-F719-45CD-A506-461A3D4D86B5}">
      <dgm:prSet/>
      <dgm:spPr/>
      <dgm:t>
        <a:bodyPr/>
        <a:lstStyle/>
        <a:p>
          <a:endParaRPr lang="hr-HR" sz="1400">
            <a:latin typeface="Myriad Pro" pitchFamily="34" charset="0"/>
          </a:endParaRPr>
        </a:p>
      </dgm:t>
    </dgm:pt>
    <dgm:pt modelId="{86ADA7B8-AA32-46DC-9F9C-F2D4D1F11D6E}" type="pres">
      <dgm:prSet presAssocID="{7C39CD42-54D1-46E9-B87A-13E7EB92F8A1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A5B439-3ED6-44F3-94BE-D6AA12A91E45}" type="pres">
      <dgm:prSet presAssocID="{7C39CD42-54D1-46E9-B87A-13E7EB92F8A1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4AE1D4-069F-4CC6-8051-9630BEEECD50}" type="pres">
      <dgm:prSet presAssocID="{7C39CD42-54D1-46E9-B87A-13E7EB92F8A1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587696-FC87-4911-A8F5-1B90D85C384C}" type="pres">
      <dgm:prSet presAssocID="{7C39CD42-54D1-46E9-B87A-13E7EB92F8A1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D90B4F-38D9-45D2-86E3-E1A23F174439}" type="pres">
      <dgm:prSet presAssocID="{7C39CD42-54D1-46E9-B87A-13E7EB92F8A1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138D36-C993-4A55-9460-152F55CBCBA2}" type="pres">
      <dgm:prSet presAssocID="{7C39CD42-54D1-46E9-B87A-13E7EB92F8A1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555008-822F-4EB4-BCB3-EA9FE8E3A500}" type="pres">
      <dgm:prSet presAssocID="{7C39CD42-54D1-46E9-B87A-13E7EB92F8A1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371191-AB43-44B9-84FC-01B2360C215F}" type="pres">
      <dgm:prSet presAssocID="{7C39CD42-54D1-46E9-B87A-13E7EB92F8A1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D0EAD2E-A3F3-4510-BCA8-3724656DF3D6}" type="presOf" srcId="{F7B12794-81B7-469E-9B35-C6C4A4FE5A11}" destId="{F5587696-FC87-4911-A8F5-1B90D85C384C}" srcOrd="0" destOrd="0" presId="urn:microsoft.com/office/officeart/2005/8/layout/rings+Icon#1"/>
    <dgm:cxn modelId="{82F9073C-5F75-4A6D-8DC3-CF1B53EDD20B}" type="presOf" srcId="{72F1A90D-8E31-466D-9D98-40C6D6F1DB3C}" destId="{DFA5B439-3ED6-44F3-94BE-D6AA12A91E45}" srcOrd="0" destOrd="0" presId="urn:microsoft.com/office/officeart/2005/8/layout/rings+Icon#1"/>
    <dgm:cxn modelId="{939B738F-6EA8-4123-8496-B1B2A720ADB3}" srcId="{2AA34C59-19A9-411E-8DDA-3790C2BFD5F8}" destId="{368ECC17-0CB5-4C49-90CA-6CF194A243C4}" srcOrd="0" destOrd="0" parTransId="{1506A50E-DDC2-4D3D-B727-AF3EA88D0499}" sibTransId="{E4CF759B-011C-48D6-A91A-5F5E18036430}"/>
    <dgm:cxn modelId="{AC7EDFCA-0DC0-4CF1-84D3-999F49F69CD7}" type="presOf" srcId="{718EAB60-BC79-493B-9699-B81A5F9183D9}" destId="{54D90B4F-38D9-45D2-86E3-E1A23F174439}" srcOrd="0" destOrd="0" presId="urn:microsoft.com/office/officeart/2005/8/layout/rings+Icon#1"/>
    <dgm:cxn modelId="{E5C33AE1-8EE0-43E0-83D3-0CD37D4B962F}" srcId="{7C39CD42-54D1-46E9-B87A-13E7EB92F8A1}" destId="{265DF14F-03AE-419D-93D3-90D81400020E}" srcOrd="7" destOrd="0" parTransId="{A6C08A12-CD37-4F6E-82DA-086AA03F6E69}" sibTransId="{44E7B121-429E-4E38-9594-D0A7F5BA2E7E}"/>
    <dgm:cxn modelId="{8011BA7F-9DD2-4A20-BD3E-C1213C88BEAF}" type="presOf" srcId="{403345C3-8EA5-4075-9A31-CC576F6D1967}" destId="{55555008-822F-4EB4-BCB3-EA9FE8E3A500}" srcOrd="0" destOrd="0" presId="urn:microsoft.com/office/officeart/2005/8/layout/rings+Icon#1"/>
    <dgm:cxn modelId="{19D46C86-C4A3-458D-9CEB-F1CE7206383C}" srcId="{7C39CD42-54D1-46E9-B87A-13E7EB92F8A1}" destId="{403345C3-8EA5-4075-9A31-CC576F6D1967}" srcOrd="5" destOrd="0" parTransId="{F29720FF-9BD3-4F8E-A069-ACD5E3318AA3}" sibTransId="{5F3EAB18-CB6A-46B5-A9BC-48FF2638D570}"/>
    <dgm:cxn modelId="{AAAF0F09-FC6A-4855-B394-873551D19556}" srcId="{7C39CD42-54D1-46E9-B87A-13E7EB92F8A1}" destId="{C4B07DA0-722A-4F27-ADBF-7B76E7E0DE45}" srcOrd="4" destOrd="0" parTransId="{E5FD4D3A-3B69-4B5B-98EB-043551543BCA}" sibTransId="{9589FE1E-61A3-40EE-9126-264D4618496C}"/>
    <dgm:cxn modelId="{C7C5B2B5-6D8E-407D-803A-E9F64CCA376B}" srcId="{7C39CD42-54D1-46E9-B87A-13E7EB92F8A1}" destId="{72F1A90D-8E31-466D-9D98-40C6D6F1DB3C}" srcOrd="0" destOrd="0" parTransId="{4B4B0E13-FBCD-44C0-BD67-C591A08E05BF}" sibTransId="{1AE778EA-2CDD-4660-B0E0-221AA01D2872}"/>
    <dgm:cxn modelId="{A651DCA5-5000-4E00-B78E-75642D1A6EA4}" srcId="{2AA34C59-19A9-411E-8DDA-3790C2BFD5F8}" destId="{52B9B2B9-C341-444B-8B46-7CA66841B689}" srcOrd="2" destOrd="0" parTransId="{482360D7-66E2-4250-ACB9-68A793145CF8}" sibTransId="{BA733548-21EB-4CD4-BFD4-264A1694BDBE}"/>
    <dgm:cxn modelId="{2F9CD511-EDBB-4727-9998-E027713521E0}" srcId="{7C39CD42-54D1-46E9-B87A-13E7EB92F8A1}" destId="{718EAB60-BC79-493B-9699-B81A5F9183D9}" srcOrd="3" destOrd="0" parTransId="{7AA25A5B-C214-4D0E-B06D-7D3E43DABB97}" sibTransId="{867DC863-4D30-45D2-A2D8-9ABC4E9DF63A}"/>
    <dgm:cxn modelId="{B5EA7DAD-F40A-4B07-917B-666C2201BD1C}" type="presOf" srcId="{7C39CD42-54D1-46E9-B87A-13E7EB92F8A1}" destId="{86ADA7B8-AA32-46DC-9F9C-F2D4D1F11D6E}" srcOrd="0" destOrd="0" presId="urn:microsoft.com/office/officeart/2005/8/layout/rings+Icon#1"/>
    <dgm:cxn modelId="{35944E08-B910-44B8-8191-3974AA00801E}" type="presOf" srcId="{9D7770D7-286A-4A3C-981D-17EB3144C68F}" destId="{E44AE1D4-069F-4CC6-8051-9630BEEECD50}" srcOrd="0" destOrd="0" presId="urn:microsoft.com/office/officeart/2005/8/layout/rings+Icon#1"/>
    <dgm:cxn modelId="{6477DC62-863B-41EE-915D-63DBF453D065}" srcId="{2AA34C59-19A9-411E-8DDA-3790C2BFD5F8}" destId="{F623AE42-A672-44AF-B8BB-6EEAF855AB4C}" srcOrd="1" destOrd="0" parTransId="{D4F659FE-A473-493A-B717-BF9982C31F44}" sibTransId="{3433357E-8DF7-4FC6-8406-1865488156EF}"/>
    <dgm:cxn modelId="{E4756EB9-D546-43F5-B719-8CC485206F88}" type="presOf" srcId="{A672939F-97E9-491E-B317-D4797EB12AA1}" destId="{C1371191-AB43-44B9-84FC-01B2360C215F}" srcOrd="0" destOrd="0" presId="urn:microsoft.com/office/officeart/2005/8/layout/rings+Icon#1"/>
    <dgm:cxn modelId="{5046428C-07EC-4969-A2E2-7FFA8B4FBAE1}" srcId="{7C39CD42-54D1-46E9-B87A-13E7EB92F8A1}" destId="{2AA34C59-19A9-411E-8DDA-3790C2BFD5F8}" srcOrd="8" destOrd="0" parTransId="{A9855C64-1268-4BC1-B3F9-B17915B1D058}" sibTransId="{BDF24250-CEFF-4741-8F10-11C7CF266DCB}"/>
    <dgm:cxn modelId="{2E03B314-E8F0-46EF-AEE0-4E99BF378D38}" srcId="{7C39CD42-54D1-46E9-B87A-13E7EB92F8A1}" destId="{9D7770D7-286A-4A3C-981D-17EB3144C68F}" srcOrd="1" destOrd="0" parTransId="{5D01AC64-92CA-45E6-98A9-FB4268740CEB}" sibTransId="{91382B0A-4A94-43D0-8BED-F027BFB0C953}"/>
    <dgm:cxn modelId="{547FC800-5147-4188-BF33-DD26522A30B2}" type="presOf" srcId="{C4B07DA0-722A-4F27-ADBF-7B76E7E0DE45}" destId="{2A138D36-C993-4A55-9460-152F55CBCBA2}" srcOrd="0" destOrd="0" presId="urn:microsoft.com/office/officeart/2005/8/layout/rings+Icon#1"/>
    <dgm:cxn modelId="{BB05DF9C-F719-45CD-A506-461A3D4D86B5}" srcId="{7C39CD42-54D1-46E9-B87A-13E7EB92F8A1}" destId="{A672939F-97E9-491E-B317-D4797EB12AA1}" srcOrd="6" destOrd="0" parTransId="{4897E993-4C16-4241-A572-DD2F86866A60}" sibTransId="{02E4841F-CCAA-44D6-AE78-9CDFB3B91B8F}"/>
    <dgm:cxn modelId="{070DA0C1-F477-49C0-A462-46A39EF4F7D1}" srcId="{7C39CD42-54D1-46E9-B87A-13E7EB92F8A1}" destId="{F7B12794-81B7-469E-9B35-C6C4A4FE5A11}" srcOrd="2" destOrd="0" parTransId="{AA27E2B3-18A6-4EC0-97A5-0A6144C8E0EE}" sibTransId="{186CF669-273F-4B82-8B58-8D6AE3805B22}"/>
    <dgm:cxn modelId="{A6B511B2-088C-4D69-80C7-6857591AAFB2}" type="presParOf" srcId="{86ADA7B8-AA32-46DC-9F9C-F2D4D1F11D6E}" destId="{DFA5B439-3ED6-44F3-94BE-D6AA12A91E45}" srcOrd="0" destOrd="0" presId="urn:microsoft.com/office/officeart/2005/8/layout/rings+Icon#1"/>
    <dgm:cxn modelId="{E27A4D80-82CD-4888-BDC0-050B01C7E284}" type="presParOf" srcId="{86ADA7B8-AA32-46DC-9F9C-F2D4D1F11D6E}" destId="{E44AE1D4-069F-4CC6-8051-9630BEEECD50}" srcOrd="1" destOrd="0" presId="urn:microsoft.com/office/officeart/2005/8/layout/rings+Icon#1"/>
    <dgm:cxn modelId="{83B2DED4-A56C-4524-B545-1AB254B0E453}" type="presParOf" srcId="{86ADA7B8-AA32-46DC-9F9C-F2D4D1F11D6E}" destId="{F5587696-FC87-4911-A8F5-1B90D85C384C}" srcOrd="2" destOrd="0" presId="urn:microsoft.com/office/officeart/2005/8/layout/rings+Icon#1"/>
    <dgm:cxn modelId="{FD10C9A5-D6D1-4ABE-9D54-4BE517A519AB}" type="presParOf" srcId="{86ADA7B8-AA32-46DC-9F9C-F2D4D1F11D6E}" destId="{54D90B4F-38D9-45D2-86E3-E1A23F174439}" srcOrd="3" destOrd="0" presId="urn:microsoft.com/office/officeart/2005/8/layout/rings+Icon#1"/>
    <dgm:cxn modelId="{0B873392-8F52-4897-9FD1-FAC8FA106EB6}" type="presParOf" srcId="{86ADA7B8-AA32-46DC-9F9C-F2D4D1F11D6E}" destId="{2A138D36-C993-4A55-9460-152F55CBCBA2}" srcOrd="4" destOrd="0" presId="urn:microsoft.com/office/officeart/2005/8/layout/rings+Icon#1"/>
    <dgm:cxn modelId="{F88D2544-05AA-44F0-A079-933C4B790F35}" type="presParOf" srcId="{86ADA7B8-AA32-46DC-9F9C-F2D4D1F11D6E}" destId="{55555008-822F-4EB4-BCB3-EA9FE8E3A500}" srcOrd="5" destOrd="0" presId="urn:microsoft.com/office/officeart/2005/8/layout/rings+Icon#1"/>
    <dgm:cxn modelId="{D975ACA0-ED9C-42AD-AB86-4123586F9986}" type="presParOf" srcId="{86ADA7B8-AA32-46DC-9F9C-F2D4D1F11D6E}" destId="{C1371191-AB43-44B9-84FC-01B2360C215F}" srcOrd="6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B6D89C-B441-460E-A683-16503CF90C7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hr-HR"/>
        </a:p>
      </dgm:t>
    </dgm:pt>
    <dgm:pt modelId="{8D58CDD9-E508-435B-B4B3-92133EDB82C4}">
      <dgm:prSet/>
      <dgm:spPr/>
      <dgm:t>
        <a:bodyPr/>
        <a:lstStyle/>
        <a:p>
          <a:r>
            <a:rPr lang="en-US" smtClean="0">
              <a:latin typeface="Myriad Pro" pitchFamily="34" charset="0"/>
            </a:rPr>
            <a:t>upoznavanje planiranja rada kao jedini i pravi put u vođenjui organiziranju suvremene slastičarnice</a:t>
          </a:r>
          <a:endParaRPr lang="hr-HR" dirty="0">
            <a:latin typeface="Myriad Pro" pitchFamily="34" charset="0"/>
          </a:endParaRPr>
        </a:p>
      </dgm:t>
    </dgm:pt>
    <dgm:pt modelId="{9681C694-11C9-4529-9BEA-9A8B6106AE2D}" type="parTrans" cxnId="{3E6B2F5E-D85A-41CF-AEC9-8C26F3B3FC7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389D4E3F-F347-43DB-BE2B-EB1682D15E88}" type="sibTrans" cxnId="{3E6B2F5E-D85A-41CF-AEC9-8C26F3B3FC7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D8443117-6D17-4D57-8409-4936AEE70449}">
      <dgm:prSet/>
      <dgm:spPr/>
      <dgm:t>
        <a:bodyPr/>
        <a:lstStyle/>
        <a:p>
          <a:r>
            <a:rPr lang="en-US" dirty="0" err="1" smtClean="0">
              <a:latin typeface="Myriad Pro" pitchFamily="34" charset="0"/>
            </a:rPr>
            <a:t>spoznavanje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uloge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slastičarstva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pekarstva</a:t>
          </a:r>
          <a:r>
            <a:rPr lang="en-US" dirty="0" smtClean="0">
              <a:latin typeface="Myriad Pro" pitchFamily="34" charset="0"/>
            </a:rPr>
            <a:t> u </a:t>
          </a:r>
          <a:r>
            <a:rPr lang="en-US" dirty="0" err="1" smtClean="0">
              <a:latin typeface="Myriad Pro" pitchFamily="34" charset="0"/>
            </a:rPr>
            <a:t>suvremenom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ugostiteljstvu</a:t>
          </a:r>
          <a:endParaRPr lang="hr-HR" dirty="0">
            <a:latin typeface="Myriad Pro" pitchFamily="34" charset="0"/>
          </a:endParaRPr>
        </a:p>
      </dgm:t>
    </dgm:pt>
    <dgm:pt modelId="{024CA341-F9D3-4221-AC29-FA92988A0F82}" type="parTrans" cxnId="{4EEFDDBB-39D3-473E-AAF0-EF49C404BA2A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D83B3625-4234-4726-BC92-4512AE28B87B}" type="sibTrans" cxnId="{4EEFDDBB-39D3-473E-AAF0-EF49C404BA2A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09957DEF-4C9A-415F-BC7A-924AE07847E7}">
      <dgm:prSet/>
      <dgm:spPr/>
      <dgm:t>
        <a:bodyPr/>
        <a:lstStyle/>
        <a:p>
          <a:r>
            <a:rPr lang="en-US" dirty="0" err="1" smtClean="0">
              <a:latin typeface="Myriad Pro" pitchFamily="34" charset="0"/>
            </a:rPr>
            <a:t>spoznavanja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načina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nabave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njezini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rezultati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na</a:t>
          </a:r>
          <a:r>
            <a:rPr lang="en-US" dirty="0" smtClean="0">
              <a:latin typeface="Myriad Pro" pitchFamily="34" charset="0"/>
            </a:rPr>
            <a:t> plan </a:t>
          </a:r>
          <a:r>
            <a:rPr lang="en-US" dirty="0" err="1" smtClean="0">
              <a:latin typeface="Myriad Pro" pitchFamily="34" charset="0"/>
            </a:rPr>
            <a:t>poslovanja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slastičarnice</a:t>
          </a:r>
          <a:endParaRPr lang="hr-HR" dirty="0">
            <a:latin typeface="Myriad Pro" pitchFamily="34" charset="0"/>
          </a:endParaRPr>
        </a:p>
      </dgm:t>
    </dgm:pt>
    <dgm:pt modelId="{BDE0C1D3-23B4-4148-9685-F56EF4CC43B2}" type="parTrans" cxnId="{CDABA751-3E6E-4EE8-8C25-B656BC9D0201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B24C1201-1C80-4369-92B8-9B4A1191793A}" type="sibTrans" cxnId="{CDABA751-3E6E-4EE8-8C25-B656BC9D0201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D4D90D11-E412-45CD-849A-78D3BAA9A8DD}" type="pres">
      <dgm:prSet presAssocID="{BCB6D89C-B441-460E-A683-16503CF90C7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5D50E38-7FE5-4E40-8403-841B94EEA0EA}" type="pres">
      <dgm:prSet presAssocID="{8D58CDD9-E508-435B-B4B3-92133EDB82C4}" presName="composite" presStyleCnt="0"/>
      <dgm:spPr/>
    </dgm:pt>
    <dgm:pt modelId="{AB82AB2B-FD2B-42B4-8998-209F06170292}" type="pres">
      <dgm:prSet presAssocID="{8D58CDD9-E508-435B-B4B3-92133EDB82C4}" presName="LShape" presStyleLbl="alignNode1" presStyleIdx="0" presStyleCnt="5"/>
      <dgm:spPr/>
    </dgm:pt>
    <dgm:pt modelId="{19270E51-DEE3-4D24-AB7E-6AC748CDC778}" type="pres">
      <dgm:prSet presAssocID="{8D58CDD9-E508-435B-B4B3-92133EDB82C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14BB9B-DD0C-43DD-9E3F-06E188DB1867}" type="pres">
      <dgm:prSet presAssocID="{8D58CDD9-E508-435B-B4B3-92133EDB82C4}" presName="Triangle" presStyleLbl="alignNode1" presStyleIdx="1" presStyleCnt="5"/>
      <dgm:spPr/>
    </dgm:pt>
    <dgm:pt modelId="{7A405E73-82A0-4880-AF86-B26C7F3F6D54}" type="pres">
      <dgm:prSet presAssocID="{389D4E3F-F347-43DB-BE2B-EB1682D15E88}" presName="sibTrans" presStyleCnt="0"/>
      <dgm:spPr/>
    </dgm:pt>
    <dgm:pt modelId="{7AD92530-44E4-4194-9BB5-7CB652FD7567}" type="pres">
      <dgm:prSet presAssocID="{389D4E3F-F347-43DB-BE2B-EB1682D15E88}" presName="space" presStyleCnt="0"/>
      <dgm:spPr/>
    </dgm:pt>
    <dgm:pt modelId="{1283F7E8-8AD9-46AE-AEBF-A8C4EEF95EB8}" type="pres">
      <dgm:prSet presAssocID="{D8443117-6D17-4D57-8409-4936AEE70449}" presName="composite" presStyleCnt="0"/>
      <dgm:spPr/>
    </dgm:pt>
    <dgm:pt modelId="{A12595C3-99E0-43B8-AA44-6E153F001620}" type="pres">
      <dgm:prSet presAssocID="{D8443117-6D17-4D57-8409-4936AEE70449}" presName="LShape" presStyleLbl="alignNode1" presStyleIdx="2" presStyleCnt="5"/>
      <dgm:spPr/>
    </dgm:pt>
    <dgm:pt modelId="{044731D0-F233-40CB-B0E4-376ADA1EEACF}" type="pres">
      <dgm:prSet presAssocID="{D8443117-6D17-4D57-8409-4936AEE7044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AEDC91-CE13-4273-979F-A4991C42213F}" type="pres">
      <dgm:prSet presAssocID="{D8443117-6D17-4D57-8409-4936AEE70449}" presName="Triangle" presStyleLbl="alignNode1" presStyleIdx="3" presStyleCnt="5"/>
      <dgm:spPr/>
    </dgm:pt>
    <dgm:pt modelId="{7A9A055B-1388-4696-8025-5B25FB163126}" type="pres">
      <dgm:prSet presAssocID="{D83B3625-4234-4726-BC92-4512AE28B87B}" presName="sibTrans" presStyleCnt="0"/>
      <dgm:spPr/>
    </dgm:pt>
    <dgm:pt modelId="{A95BE245-D65A-4482-8663-234349E7C980}" type="pres">
      <dgm:prSet presAssocID="{D83B3625-4234-4726-BC92-4512AE28B87B}" presName="space" presStyleCnt="0"/>
      <dgm:spPr/>
    </dgm:pt>
    <dgm:pt modelId="{5A09CF49-4BFC-4E4A-A06E-2854727AE9A2}" type="pres">
      <dgm:prSet presAssocID="{09957DEF-4C9A-415F-BC7A-924AE07847E7}" presName="composite" presStyleCnt="0"/>
      <dgm:spPr/>
    </dgm:pt>
    <dgm:pt modelId="{868B8601-2044-4A1B-965E-F2BDAD9AC9B6}" type="pres">
      <dgm:prSet presAssocID="{09957DEF-4C9A-415F-BC7A-924AE07847E7}" presName="LShape" presStyleLbl="alignNode1" presStyleIdx="4" presStyleCnt="5"/>
      <dgm:spPr/>
    </dgm:pt>
    <dgm:pt modelId="{72487046-E47E-4EFE-BFC2-D736549A6825}" type="pres">
      <dgm:prSet presAssocID="{09957DEF-4C9A-415F-BC7A-924AE07847E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71FE3DA-695D-4E2E-8872-0716E19074A1}" type="presOf" srcId="{BCB6D89C-B441-460E-A683-16503CF90C78}" destId="{D4D90D11-E412-45CD-849A-78D3BAA9A8DD}" srcOrd="0" destOrd="0" presId="urn:microsoft.com/office/officeart/2009/3/layout/StepUpProcess"/>
    <dgm:cxn modelId="{3E6B2F5E-D85A-41CF-AEC9-8C26F3B3FC7D}" srcId="{BCB6D89C-B441-460E-A683-16503CF90C78}" destId="{8D58CDD9-E508-435B-B4B3-92133EDB82C4}" srcOrd="0" destOrd="0" parTransId="{9681C694-11C9-4529-9BEA-9A8B6106AE2D}" sibTransId="{389D4E3F-F347-43DB-BE2B-EB1682D15E88}"/>
    <dgm:cxn modelId="{8A92D64D-D1CA-4610-93C3-C711C8EFA50E}" type="presOf" srcId="{09957DEF-4C9A-415F-BC7A-924AE07847E7}" destId="{72487046-E47E-4EFE-BFC2-D736549A6825}" srcOrd="0" destOrd="0" presId="urn:microsoft.com/office/officeart/2009/3/layout/StepUpProcess"/>
    <dgm:cxn modelId="{4EEFDDBB-39D3-473E-AAF0-EF49C404BA2A}" srcId="{BCB6D89C-B441-460E-A683-16503CF90C78}" destId="{D8443117-6D17-4D57-8409-4936AEE70449}" srcOrd="1" destOrd="0" parTransId="{024CA341-F9D3-4221-AC29-FA92988A0F82}" sibTransId="{D83B3625-4234-4726-BC92-4512AE28B87B}"/>
    <dgm:cxn modelId="{FA78A77D-4EB2-4765-B160-83C5AF8D41FA}" type="presOf" srcId="{8D58CDD9-E508-435B-B4B3-92133EDB82C4}" destId="{19270E51-DEE3-4D24-AB7E-6AC748CDC778}" srcOrd="0" destOrd="0" presId="urn:microsoft.com/office/officeart/2009/3/layout/StepUpProcess"/>
    <dgm:cxn modelId="{75A1EB9B-383A-41CC-8049-F0A68FBE127F}" type="presOf" srcId="{D8443117-6D17-4D57-8409-4936AEE70449}" destId="{044731D0-F233-40CB-B0E4-376ADA1EEACF}" srcOrd="0" destOrd="0" presId="urn:microsoft.com/office/officeart/2009/3/layout/StepUpProcess"/>
    <dgm:cxn modelId="{CDABA751-3E6E-4EE8-8C25-B656BC9D0201}" srcId="{BCB6D89C-B441-460E-A683-16503CF90C78}" destId="{09957DEF-4C9A-415F-BC7A-924AE07847E7}" srcOrd="2" destOrd="0" parTransId="{BDE0C1D3-23B4-4148-9685-F56EF4CC43B2}" sibTransId="{B24C1201-1C80-4369-92B8-9B4A1191793A}"/>
    <dgm:cxn modelId="{884C1E66-F74F-4990-A44E-BE5EB0E30DDC}" type="presParOf" srcId="{D4D90D11-E412-45CD-849A-78D3BAA9A8DD}" destId="{25D50E38-7FE5-4E40-8403-841B94EEA0EA}" srcOrd="0" destOrd="0" presId="urn:microsoft.com/office/officeart/2009/3/layout/StepUpProcess"/>
    <dgm:cxn modelId="{2433544E-6830-4B33-AA34-E31EC561E670}" type="presParOf" srcId="{25D50E38-7FE5-4E40-8403-841B94EEA0EA}" destId="{AB82AB2B-FD2B-42B4-8998-209F06170292}" srcOrd="0" destOrd="0" presId="urn:microsoft.com/office/officeart/2009/3/layout/StepUpProcess"/>
    <dgm:cxn modelId="{0DE91044-E1C2-4822-91AF-C9D39471D551}" type="presParOf" srcId="{25D50E38-7FE5-4E40-8403-841B94EEA0EA}" destId="{19270E51-DEE3-4D24-AB7E-6AC748CDC778}" srcOrd="1" destOrd="0" presId="urn:microsoft.com/office/officeart/2009/3/layout/StepUpProcess"/>
    <dgm:cxn modelId="{65871FB2-D86D-446C-B882-BD472CD0CA44}" type="presParOf" srcId="{25D50E38-7FE5-4E40-8403-841B94EEA0EA}" destId="{6D14BB9B-DD0C-43DD-9E3F-06E188DB1867}" srcOrd="2" destOrd="0" presId="urn:microsoft.com/office/officeart/2009/3/layout/StepUpProcess"/>
    <dgm:cxn modelId="{957850AC-3BAC-450B-A808-D6BA40158713}" type="presParOf" srcId="{D4D90D11-E412-45CD-849A-78D3BAA9A8DD}" destId="{7A405E73-82A0-4880-AF86-B26C7F3F6D54}" srcOrd="1" destOrd="0" presId="urn:microsoft.com/office/officeart/2009/3/layout/StepUpProcess"/>
    <dgm:cxn modelId="{CB8955E3-281A-4AF1-8EA4-A273280EAA4F}" type="presParOf" srcId="{7A405E73-82A0-4880-AF86-B26C7F3F6D54}" destId="{7AD92530-44E4-4194-9BB5-7CB652FD7567}" srcOrd="0" destOrd="0" presId="urn:microsoft.com/office/officeart/2009/3/layout/StepUpProcess"/>
    <dgm:cxn modelId="{204BD8C3-2FF6-473A-BBD4-738F4054B1B8}" type="presParOf" srcId="{D4D90D11-E412-45CD-849A-78D3BAA9A8DD}" destId="{1283F7E8-8AD9-46AE-AEBF-A8C4EEF95EB8}" srcOrd="2" destOrd="0" presId="urn:microsoft.com/office/officeart/2009/3/layout/StepUpProcess"/>
    <dgm:cxn modelId="{8132748A-17F7-4F9B-B530-5EFE97BAF876}" type="presParOf" srcId="{1283F7E8-8AD9-46AE-AEBF-A8C4EEF95EB8}" destId="{A12595C3-99E0-43B8-AA44-6E153F001620}" srcOrd="0" destOrd="0" presId="urn:microsoft.com/office/officeart/2009/3/layout/StepUpProcess"/>
    <dgm:cxn modelId="{BB0071B5-1F14-4D12-BFE3-84084F31F440}" type="presParOf" srcId="{1283F7E8-8AD9-46AE-AEBF-A8C4EEF95EB8}" destId="{044731D0-F233-40CB-B0E4-376ADA1EEACF}" srcOrd="1" destOrd="0" presId="urn:microsoft.com/office/officeart/2009/3/layout/StepUpProcess"/>
    <dgm:cxn modelId="{D3AF3652-E41E-46D0-9623-4B17965B9140}" type="presParOf" srcId="{1283F7E8-8AD9-46AE-AEBF-A8C4EEF95EB8}" destId="{C0AEDC91-CE13-4273-979F-A4991C42213F}" srcOrd="2" destOrd="0" presId="urn:microsoft.com/office/officeart/2009/3/layout/StepUpProcess"/>
    <dgm:cxn modelId="{913734E6-F404-42E4-8C9D-D130D54154FD}" type="presParOf" srcId="{D4D90D11-E412-45CD-849A-78D3BAA9A8DD}" destId="{7A9A055B-1388-4696-8025-5B25FB163126}" srcOrd="3" destOrd="0" presId="urn:microsoft.com/office/officeart/2009/3/layout/StepUpProcess"/>
    <dgm:cxn modelId="{6917B217-3CE6-4E03-8847-491DD17E1D95}" type="presParOf" srcId="{7A9A055B-1388-4696-8025-5B25FB163126}" destId="{A95BE245-D65A-4482-8663-234349E7C980}" srcOrd="0" destOrd="0" presId="urn:microsoft.com/office/officeart/2009/3/layout/StepUpProcess"/>
    <dgm:cxn modelId="{463C0A2E-E095-4140-A1D7-0476CE3D7439}" type="presParOf" srcId="{D4D90D11-E412-45CD-849A-78D3BAA9A8DD}" destId="{5A09CF49-4BFC-4E4A-A06E-2854727AE9A2}" srcOrd="4" destOrd="0" presId="urn:microsoft.com/office/officeart/2009/3/layout/StepUpProcess"/>
    <dgm:cxn modelId="{D38EA7C3-2B34-4AE3-9620-B8345C190037}" type="presParOf" srcId="{5A09CF49-4BFC-4E4A-A06E-2854727AE9A2}" destId="{868B8601-2044-4A1B-965E-F2BDAD9AC9B6}" srcOrd="0" destOrd="0" presId="urn:microsoft.com/office/officeart/2009/3/layout/StepUpProcess"/>
    <dgm:cxn modelId="{30B907F1-7CF3-45D6-8924-72E1BB3DD6E6}" type="presParOf" srcId="{5A09CF49-4BFC-4E4A-A06E-2854727AE9A2}" destId="{72487046-E47E-4EFE-BFC2-D736549A68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00C11F-2D22-49E5-9AC4-940A188395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1F15DF93-792E-4118-AA02-905A93A6B1E2}">
      <dgm:prSet/>
      <dgm:spPr/>
      <dgm:t>
        <a:bodyPr/>
        <a:lstStyle/>
        <a:p>
          <a:r>
            <a:rPr lang="en-US" dirty="0" err="1" smtClean="0">
              <a:latin typeface="Myriad Pro" pitchFamily="34" charset="0"/>
            </a:rPr>
            <a:t>analizu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informacijske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informatičke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opreme</a:t>
          </a:r>
          <a:r>
            <a:rPr lang="en-US" dirty="0" smtClean="0">
              <a:latin typeface="Myriad Pro" pitchFamily="34" charset="0"/>
            </a:rPr>
            <a:t> u </a:t>
          </a:r>
          <a:r>
            <a:rPr lang="en-US" dirty="0" err="1" smtClean="0">
              <a:latin typeface="Myriad Pro" pitchFamily="34" charset="0"/>
            </a:rPr>
            <a:t>slastičarnici</a:t>
          </a:r>
          <a:endParaRPr lang="hr-HR" dirty="0">
            <a:latin typeface="Myriad Pro" pitchFamily="34" charset="0"/>
          </a:endParaRPr>
        </a:p>
      </dgm:t>
    </dgm:pt>
    <dgm:pt modelId="{298D6D3A-CBEE-4283-80DC-733EECD6ADAF}" type="parTrans" cxnId="{B11F6C77-CB08-4A88-9EEF-96F0011FB011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FDC39C25-D06A-4E65-B9F5-EE762D7155D2}" type="sibTrans" cxnId="{B11F6C77-CB08-4A88-9EEF-96F0011FB011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1379E378-D51A-4F9A-9797-696357CB1094}">
      <dgm:prSet/>
      <dgm:spPr/>
      <dgm:t>
        <a:bodyPr/>
        <a:lstStyle/>
        <a:p>
          <a:r>
            <a:rPr lang="en-US" dirty="0" err="1" smtClean="0">
              <a:latin typeface="Myriad Pro" pitchFamily="34" charset="0"/>
            </a:rPr>
            <a:t>analizu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stalne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stručne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edukacije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zaposlenika</a:t>
          </a:r>
          <a:endParaRPr lang="hr-HR" dirty="0">
            <a:latin typeface="Myriad Pro" pitchFamily="34" charset="0"/>
          </a:endParaRPr>
        </a:p>
      </dgm:t>
    </dgm:pt>
    <dgm:pt modelId="{A8097D82-84E4-4296-B5AE-EB2747B287D8}" type="parTrans" cxnId="{7C8DA0AB-23EA-4F5D-BC36-4CBD3151F004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2C3A88A8-D7AC-4772-82AD-F142A73B10AB}" type="sibTrans" cxnId="{7C8DA0AB-23EA-4F5D-BC36-4CBD3151F004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CAD027F8-1506-4D72-8794-36A20FA80757}">
      <dgm:prSet/>
      <dgm:spPr/>
      <dgm:t>
        <a:bodyPr/>
        <a:lstStyle/>
        <a:p>
          <a:r>
            <a:rPr lang="en-US" dirty="0" err="1" smtClean="0">
              <a:latin typeface="Myriad Pro" pitchFamily="34" charset="0"/>
            </a:rPr>
            <a:t>spoznavanje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analiziranje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suvremenih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trendova</a:t>
          </a:r>
          <a:r>
            <a:rPr lang="en-US" dirty="0" smtClean="0">
              <a:latin typeface="Myriad Pro" pitchFamily="34" charset="0"/>
            </a:rPr>
            <a:t> u </a:t>
          </a:r>
          <a:r>
            <a:rPr lang="en-US" dirty="0" err="1" smtClean="0">
              <a:latin typeface="Myriad Pro" pitchFamily="34" charset="0"/>
            </a:rPr>
            <a:t>slastičarstvu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pekarstvu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kao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zahtijev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potreba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suvremenog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gosta</a:t>
          </a:r>
          <a:endParaRPr lang="hr-HR" dirty="0">
            <a:latin typeface="Myriad Pro" pitchFamily="34" charset="0"/>
          </a:endParaRPr>
        </a:p>
      </dgm:t>
    </dgm:pt>
    <dgm:pt modelId="{939C1EB7-E559-47F6-9D3A-1C612639A9C4}" type="parTrans" cxnId="{98CA39CB-2B05-4B70-ACFA-8A454961BAD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E9F9C292-AADB-4E8F-91CD-6D42529389DF}" type="sibTrans" cxnId="{98CA39CB-2B05-4B70-ACFA-8A454961BAD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6DEB5A7-1889-4979-A27C-47F8EA2F7336}">
      <dgm:prSet/>
      <dgm:spPr/>
      <dgm:t>
        <a:bodyPr/>
        <a:lstStyle/>
        <a:p>
          <a:r>
            <a:rPr lang="en-US" dirty="0" err="1" smtClean="0">
              <a:latin typeface="Myriad Pro" pitchFamily="34" charset="0"/>
            </a:rPr>
            <a:t>upoznavanje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načina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metoda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praćenja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kontroliranja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proizvoda</a:t>
          </a:r>
          <a:r>
            <a:rPr lang="en-US" dirty="0" smtClean="0">
              <a:latin typeface="Myriad Pro" pitchFamily="34" charset="0"/>
            </a:rPr>
            <a:t> (</a:t>
          </a:r>
          <a:r>
            <a:rPr lang="en-US" dirty="0" err="1" smtClean="0">
              <a:latin typeface="Myriad Pro" pitchFamily="34" charset="0"/>
            </a:rPr>
            <a:t>slastica</a:t>
          </a:r>
          <a:r>
            <a:rPr lang="en-US" dirty="0" smtClean="0">
              <a:latin typeface="Myriad Pro" pitchFamily="34" charset="0"/>
            </a:rPr>
            <a:t>, </a:t>
          </a:r>
          <a:r>
            <a:rPr lang="en-US" dirty="0" err="1" smtClean="0">
              <a:latin typeface="Myriad Pro" pitchFamily="34" charset="0"/>
            </a:rPr>
            <a:t>jela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i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napitaka</a:t>
          </a:r>
          <a:r>
            <a:rPr lang="en-US" dirty="0" smtClean="0">
              <a:latin typeface="Myriad Pro" pitchFamily="34" charset="0"/>
            </a:rPr>
            <a:t>) u </a:t>
          </a:r>
          <a:r>
            <a:rPr lang="en-US" dirty="0" err="1" smtClean="0">
              <a:latin typeface="Myriad Pro" pitchFamily="34" charset="0"/>
            </a:rPr>
            <a:t>skladu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sa</a:t>
          </a:r>
          <a:r>
            <a:rPr lang="en-US" dirty="0" smtClean="0">
              <a:latin typeface="Myriad Pro" pitchFamily="34" charset="0"/>
            </a:rPr>
            <a:t> </a:t>
          </a:r>
          <a:r>
            <a:rPr lang="en-US" dirty="0" err="1" smtClean="0">
              <a:latin typeface="Myriad Pro" pitchFamily="34" charset="0"/>
            </a:rPr>
            <a:t>standardima</a:t>
          </a:r>
          <a:endParaRPr lang="hr-HR" dirty="0">
            <a:latin typeface="Myriad Pro" pitchFamily="34" charset="0"/>
          </a:endParaRPr>
        </a:p>
      </dgm:t>
    </dgm:pt>
    <dgm:pt modelId="{99DC29A9-7585-436A-A787-D3B3E66142F2}" type="parTrans" cxnId="{A7FCAEB0-BFC1-4D8F-B60C-D2B30F42C834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13E52A4-38C3-43F6-8D86-2DE405A463BE}" type="sibTrans" cxnId="{A7FCAEB0-BFC1-4D8F-B60C-D2B30F42C834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6A52ECA-C982-4994-BFE5-49822C0F847E}" type="pres">
      <dgm:prSet presAssocID="{0E00C11F-2D22-49E5-9AC4-940A188395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2F36B83-3EF4-496C-ABDB-8DE056192FE3}" type="pres">
      <dgm:prSet presAssocID="{1F15DF93-792E-4118-AA02-905A93A6B1E2}" presName="composite" presStyleCnt="0"/>
      <dgm:spPr/>
    </dgm:pt>
    <dgm:pt modelId="{B6C51A76-76C3-452A-BE15-1657F42BFE15}" type="pres">
      <dgm:prSet presAssocID="{1F15DF93-792E-4118-AA02-905A93A6B1E2}" presName="LShape" presStyleLbl="alignNode1" presStyleIdx="0" presStyleCnt="7"/>
      <dgm:spPr/>
    </dgm:pt>
    <dgm:pt modelId="{9D2925E9-2966-4703-98CB-4EE019873ABE}" type="pres">
      <dgm:prSet presAssocID="{1F15DF93-792E-4118-AA02-905A93A6B1E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2F793F-BD9D-42D9-9E5F-436D470374BC}" type="pres">
      <dgm:prSet presAssocID="{1F15DF93-792E-4118-AA02-905A93A6B1E2}" presName="Triangle" presStyleLbl="alignNode1" presStyleIdx="1" presStyleCnt="7"/>
      <dgm:spPr/>
    </dgm:pt>
    <dgm:pt modelId="{DE7BECB7-9C6A-43C1-8FD7-B45D2C9F25C2}" type="pres">
      <dgm:prSet presAssocID="{FDC39C25-D06A-4E65-B9F5-EE762D7155D2}" presName="sibTrans" presStyleCnt="0"/>
      <dgm:spPr/>
    </dgm:pt>
    <dgm:pt modelId="{6FD515AD-0738-4ED0-86ED-37C332DF6543}" type="pres">
      <dgm:prSet presAssocID="{FDC39C25-D06A-4E65-B9F5-EE762D7155D2}" presName="space" presStyleCnt="0"/>
      <dgm:spPr/>
    </dgm:pt>
    <dgm:pt modelId="{9CB9947A-A52C-4B12-83E0-1853510A690E}" type="pres">
      <dgm:prSet presAssocID="{1379E378-D51A-4F9A-9797-696357CB1094}" presName="composite" presStyleCnt="0"/>
      <dgm:spPr/>
    </dgm:pt>
    <dgm:pt modelId="{6B8FC471-66B1-4BBF-B4A5-92E34D659BB8}" type="pres">
      <dgm:prSet presAssocID="{1379E378-D51A-4F9A-9797-696357CB1094}" presName="LShape" presStyleLbl="alignNode1" presStyleIdx="2" presStyleCnt="7"/>
      <dgm:spPr/>
    </dgm:pt>
    <dgm:pt modelId="{CED0311C-18FD-4A08-A2EB-5E6033660417}" type="pres">
      <dgm:prSet presAssocID="{1379E378-D51A-4F9A-9797-696357CB109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CCB3BC-B914-4744-B2C1-9B7532F06ABE}" type="pres">
      <dgm:prSet presAssocID="{1379E378-D51A-4F9A-9797-696357CB1094}" presName="Triangle" presStyleLbl="alignNode1" presStyleIdx="3" presStyleCnt="7"/>
      <dgm:spPr/>
    </dgm:pt>
    <dgm:pt modelId="{8F72A335-97F3-4463-8566-5E34396B81F4}" type="pres">
      <dgm:prSet presAssocID="{2C3A88A8-D7AC-4772-82AD-F142A73B10AB}" presName="sibTrans" presStyleCnt="0"/>
      <dgm:spPr/>
    </dgm:pt>
    <dgm:pt modelId="{633DE627-2699-4625-80A1-1F87525DF42A}" type="pres">
      <dgm:prSet presAssocID="{2C3A88A8-D7AC-4772-82AD-F142A73B10AB}" presName="space" presStyleCnt="0"/>
      <dgm:spPr/>
    </dgm:pt>
    <dgm:pt modelId="{DCF0D7D9-C19B-4EDA-B2D9-87E1A646F5F1}" type="pres">
      <dgm:prSet presAssocID="{CAD027F8-1506-4D72-8794-36A20FA80757}" presName="composite" presStyleCnt="0"/>
      <dgm:spPr/>
    </dgm:pt>
    <dgm:pt modelId="{69CA71CD-3BF1-4BDA-A013-650A84B68F2B}" type="pres">
      <dgm:prSet presAssocID="{CAD027F8-1506-4D72-8794-36A20FA80757}" presName="LShape" presStyleLbl="alignNode1" presStyleIdx="4" presStyleCnt="7"/>
      <dgm:spPr/>
    </dgm:pt>
    <dgm:pt modelId="{E39E06D4-B03D-4E10-8436-405538B535DA}" type="pres">
      <dgm:prSet presAssocID="{CAD027F8-1506-4D72-8794-36A20FA8075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5AA610-F93D-4CB7-A8A9-70BE3F89355C}" type="pres">
      <dgm:prSet presAssocID="{CAD027F8-1506-4D72-8794-36A20FA80757}" presName="Triangle" presStyleLbl="alignNode1" presStyleIdx="5" presStyleCnt="7"/>
      <dgm:spPr/>
    </dgm:pt>
    <dgm:pt modelId="{1644B61B-181F-4A0F-8601-B86C75EFE873}" type="pres">
      <dgm:prSet presAssocID="{E9F9C292-AADB-4E8F-91CD-6D42529389DF}" presName="sibTrans" presStyleCnt="0"/>
      <dgm:spPr/>
    </dgm:pt>
    <dgm:pt modelId="{FFBCF2D7-9170-47F2-BB48-DAE12B572692}" type="pres">
      <dgm:prSet presAssocID="{E9F9C292-AADB-4E8F-91CD-6D42529389DF}" presName="space" presStyleCnt="0"/>
      <dgm:spPr/>
    </dgm:pt>
    <dgm:pt modelId="{5FDEA897-177E-453E-8086-379A6C8F3DDE}" type="pres">
      <dgm:prSet presAssocID="{46DEB5A7-1889-4979-A27C-47F8EA2F7336}" presName="composite" presStyleCnt="0"/>
      <dgm:spPr/>
    </dgm:pt>
    <dgm:pt modelId="{94C77FB4-99B5-4FB0-910C-B7EBFB563EEC}" type="pres">
      <dgm:prSet presAssocID="{46DEB5A7-1889-4979-A27C-47F8EA2F7336}" presName="LShape" presStyleLbl="alignNode1" presStyleIdx="6" presStyleCnt="7"/>
      <dgm:spPr/>
    </dgm:pt>
    <dgm:pt modelId="{A0104CC8-AC18-4700-9A0A-8833DBEE5010}" type="pres">
      <dgm:prSet presAssocID="{46DEB5A7-1889-4979-A27C-47F8EA2F733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39C3DB-CF12-4269-9C1A-E5EB2BBEC153}" type="presOf" srcId="{46DEB5A7-1889-4979-A27C-47F8EA2F7336}" destId="{A0104CC8-AC18-4700-9A0A-8833DBEE5010}" srcOrd="0" destOrd="0" presId="urn:microsoft.com/office/officeart/2009/3/layout/StepUpProcess"/>
    <dgm:cxn modelId="{A7FCAEB0-BFC1-4D8F-B60C-D2B30F42C834}" srcId="{0E00C11F-2D22-49E5-9AC4-940A18839504}" destId="{46DEB5A7-1889-4979-A27C-47F8EA2F7336}" srcOrd="3" destOrd="0" parTransId="{99DC29A9-7585-436A-A787-D3B3E66142F2}" sibTransId="{513E52A4-38C3-43F6-8D86-2DE405A463BE}"/>
    <dgm:cxn modelId="{98CA39CB-2B05-4B70-ACFA-8A454961BAD5}" srcId="{0E00C11F-2D22-49E5-9AC4-940A18839504}" destId="{CAD027F8-1506-4D72-8794-36A20FA80757}" srcOrd="2" destOrd="0" parTransId="{939C1EB7-E559-47F6-9D3A-1C612639A9C4}" sibTransId="{E9F9C292-AADB-4E8F-91CD-6D42529389DF}"/>
    <dgm:cxn modelId="{7C8DA0AB-23EA-4F5D-BC36-4CBD3151F004}" srcId="{0E00C11F-2D22-49E5-9AC4-940A18839504}" destId="{1379E378-D51A-4F9A-9797-696357CB1094}" srcOrd="1" destOrd="0" parTransId="{A8097D82-84E4-4296-B5AE-EB2747B287D8}" sibTransId="{2C3A88A8-D7AC-4772-82AD-F142A73B10AB}"/>
    <dgm:cxn modelId="{B11F6C77-CB08-4A88-9EEF-96F0011FB011}" srcId="{0E00C11F-2D22-49E5-9AC4-940A18839504}" destId="{1F15DF93-792E-4118-AA02-905A93A6B1E2}" srcOrd="0" destOrd="0" parTransId="{298D6D3A-CBEE-4283-80DC-733EECD6ADAF}" sibTransId="{FDC39C25-D06A-4E65-B9F5-EE762D7155D2}"/>
    <dgm:cxn modelId="{29369C71-37BB-4DC7-B540-A723CAB433B3}" type="presOf" srcId="{0E00C11F-2D22-49E5-9AC4-940A18839504}" destId="{A6A52ECA-C982-4994-BFE5-49822C0F847E}" srcOrd="0" destOrd="0" presId="urn:microsoft.com/office/officeart/2009/3/layout/StepUpProcess"/>
    <dgm:cxn modelId="{E916C50B-2F91-4182-957D-0A34F0E76F7F}" type="presOf" srcId="{1F15DF93-792E-4118-AA02-905A93A6B1E2}" destId="{9D2925E9-2966-4703-98CB-4EE019873ABE}" srcOrd="0" destOrd="0" presId="urn:microsoft.com/office/officeart/2009/3/layout/StepUpProcess"/>
    <dgm:cxn modelId="{509EA549-9012-46FE-A89D-7FB4194E48AF}" type="presOf" srcId="{CAD027F8-1506-4D72-8794-36A20FA80757}" destId="{E39E06D4-B03D-4E10-8436-405538B535DA}" srcOrd="0" destOrd="0" presId="urn:microsoft.com/office/officeart/2009/3/layout/StepUpProcess"/>
    <dgm:cxn modelId="{D3E21F45-426E-4EFF-9395-020021086C73}" type="presOf" srcId="{1379E378-D51A-4F9A-9797-696357CB1094}" destId="{CED0311C-18FD-4A08-A2EB-5E6033660417}" srcOrd="0" destOrd="0" presId="urn:microsoft.com/office/officeart/2009/3/layout/StepUpProcess"/>
    <dgm:cxn modelId="{B53B6B8B-44D7-4C57-8860-19B4A3151291}" type="presParOf" srcId="{A6A52ECA-C982-4994-BFE5-49822C0F847E}" destId="{E2F36B83-3EF4-496C-ABDB-8DE056192FE3}" srcOrd="0" destOrd="0" presId="urn:microsoft.com/office/officeart/2009/3/layout/StepUpProcess"/>
    <dgm:cxn modelId="{6A5CF484-A086-4998-A8B9-244F8BFFDE1E}" type="presParOf" srcId="{E2F36B83-3EF4-496C-ABDB-8DE056192FE3}" destId="{B6C51A76-76C3-452A-BE15-1657F42BFE15}" srcOrd="0" destOrd="0" presId="urn:microsoft.com/office/officeart/2009/3/layout/StepUpProcess"/>
    <dgm:cxn modelId="{1C3A8259-06C5-442D-8DC5-DCE290D4DD53}" type="presParOf" srcId="{E2F36B83-3EF4-496C-ABDB-8DE056192FE3}" destId="{9D2925E9-2966-4703-98CB-4EE019873ABE}" srcOrd="1" destOrd="0" presId="urn:microsoft.com/office/officeart/2009/3/layout/StepUpProcess"/>
    <dgm:cxn modelId="{16C25B5A-BAEA-4D16-AFA4-CB40D52F5399}" type="presParOf" srcId="{E2F36B83-3EF4-496C-ABDB-8DE056192FE3}" destId="{222F793F-BD9D-42D9-9E5F-436D470374BC}" srcOrd="2" destOrd="0" presId="urn:microsoft.com/office/officeart/2009/3/layout/StepUpProcess"/>
    <dgm:cxn modelId="{890B48F7-FFD3-4266-AD21-589068592B21}" type="presParOf" srcId="{A6A52ECA-C982-4994-BFE5-49822C0F847E}" destId="{DE7BECB7-9C6A-43C1-8FD7-B45D2C9F25C2}" srcOrd="1" destOrd="0" presId="urn:microsoft.com/office/officeart/2009/3/layout/StepUpProcess"/>
    <dgm:cxn modelId="{6FBE52E3-6733-4C99-BFE6-F2230D4ADB55}" type="presParOf" srcId="{DE7BECB7-9C6A-43C1-8FD7-B45D2C9F25C2}" destId="{6FD515AD-0738-4ED0-86ED-37C332DF6543}" srcOrd="0" destOrd="0" presId="urn:microsoft.com/office/officeart/2009/3/layout/StepUpProcess"/>
    <dgm:cxn modelId="{11839C77-9C89-4411-8724-A71553C014FF}" type="presParOf" srcId="{A6A52ECA-C982-4994-BFE5-49822C0F847E}" destId="{9CB9947A-A52C-4B12-83E0-1853510A690E}" srcOrd="2" destOrd="0" presId="urn:microsoft.com/office/officeart/2009/3/layout/StepUpProcess"/>
    <dgm:cxn modelId="{9B40E833-6007-4984-98F3-68427420C1C9}" type="presParOf" srcId="{9CB9947A-A52C-4B12-83E0-1853510A690E}" destId="{6B8FC471-66B1-4BBF-B4A5-92E34D659BB8}" srcOrd="0" destOrd="0" presId="urn:microsoft.com/office/officeart/2009/3/layout/StepUpProcess"/>
    <dgm:cxn modelId="{255D3C90-D106-4BC6-BD4D-73DFA5FC9ED0}" type="presParOf" srcId="{9CB9947A-A52C-4B12-83E0-1853510A690E}" destId="{CED0311C-18FD-4A08-A2EB-5E6033660417}" srcOrd="1" destOrd="0" presId="urn:microsoft.com/office/officeart/2009/3/layout/StepUpProcess"/>
    <dgm:cxn modelId="{69B1AC6B-D850-4C81-8FCF-0E16BAEE54A5}" type="presParOf" srcId="{9CB9947A-A52C-4B12-83E0-1853510A690E}" destId="{5BCCB3BC-B914-4744-B2C1-9B7532F06ABE}" srcOrd="2" destOrd="0" presId="urn:microsoft.com/office/officeart/2009/3/layout/StepUpProcess"/>
    <dgm:cxn modelId="{0179ACE4-0602-4B3E-9D26-13095444B4B8}" type="presParOf" srcId="{A6A52ECA-C982-4994-BFE5-49822C0F847E}" destId="{8F72A335-97F3-4463-8566-5E34396B81F4}" srcOrd="3" destOrd="0" presId="urn:microsoft.com/office/officeart/2009/3/layout/StepUpProcess"/>
    <dgm:cxn modelId="{822F42CE-041D-4055-B7B7-686A38229EFB}" type="presParOf" srcId="{8F72A335-97F3-4463-8566-5E34396B81F4}" destId="{633DE627-2699-4625-80A1-1F87525DF42A}" srcOrd="0" destOrd="0" presId="urn:microsoft.com/office/officeart/2009/3/layout/StepUpProcess"/>
    <dgm:cxn modelId="{33429CC8-FC4A-4872-97DF-E3F6F4B93CE5}" type="presParOf" srcId="{A6A52ECA-C982-4994-BFE5-49822C0F847E}" destId="{DCF0D7D9-C19B-4EDA-B2D9-87E1A646F5F1}" srcOrd="4" destOrd="0" presId="urn:microsoft.com/office/officeart/2009/3/layout/StepUpProcess"/>
    <dgm:cxn modelId="{054ECDEC-9DC4-4826-BE13-7FDA25A10CBA}" type="presParOf" srcId="{DCF0D7D9-C19B-4EDA-B2D9-87E1A646F5F1}" destId="{69CA71CD-3BF1-4BDA-A013-650A84B68F2B}" srcOrd="0" destOrd="0" presId="urn:microsoft.com/office/officeart/2009/3/layout/StepUpProcess"/>
    <dgm:cxn modelId="{958B2D16-7D8F-4B1C-A2E7-849E594FC64A}" type="presParOf" srcId="{DCF0D7D9-C19B-4EDA-B2D9-87E1A646F5F1}" destId="{E39E06D4-B03D-4E10-8436-405538B535DA}" srcOrd="1" destOrd="0" presId="urn:microsoft.com/office/officeart/2009/3/layout/StepUpProcess"/>
    <dgm:cxn modelId="{2007B53A-DDB1-4565-A70D-1D3234EB033F}" type="presParOf" srcId="{DCF0D7D9-C19B-4EDA-B2D9-87E1A646F5F1}" destId="{675AA610-F93D-4CB7-A8A9-70BE3F89355C}" srcOrd="2" destOrd="0" presId="urn:microsoft.com/office/officeart/2009/3/layout/StepUpProcess"/>
    <dgm:cxn modelId="{731FCEC4-FEEF-4D29-ABB7-3856C7433DA1}" type="presParOf" srcId="{A6A52ECA-C982-4994-BFE5-49822C0F847E}" destId="{1644B61B-181F-4A0F-8601-B86C75EFE873}" srcOrd="5" destOrd="0" presId="urn:microsoft.com/office/officeart/2009/3/layout/StepUpProcess"/>
    <dgm:cxn modelId="{58B1BE63-40F2-4302-8CDA-D4BB9FBBF1AC}" type="presParOf" srcId="{1644B61B-181F-4A0F-8601-B86C75EFE873}" destId="{FFBCF2D7-9170-47F2-BB48-DAE12B572692}" srcOrd="0" destOrd="0" presId="urn:microsoft.com/office/officeart/2009/3/layout/StepUpProcess"/>
    <dgm:cxn modelId="{1DBCDE98-AF6D-4F6B-B79B-BF2AAF8290F2}" type="presParOf" srcId="{A6A52ECA-C982-4994-BFE5-49822C0F847E}" destId="{5FDEA897-177E-453E-8086-379A6C8F3DDE}" srcOrd="6" destOrd="0" presId="urn:microsoft.com/office/officeart/2009/3/layout/StepUpProcess"/>
    <dgm:cxn modelId="{365A5248-27CC-4A80-9AE9-DB22FC370E5C}" type="presParOf" srcId="{5FDEA897-177E-453E-8086-379A6C8F3DDE}" destId="{94C77FB4-99B5-4FB0-910C-B7EBFB563EEC}" srcOrd="0" destOrd="0" presId="urn:microsoft.com/office/officeart/2009/3/layout/StepUpProcess"/>
    <dgm:cxn modelId="{B6FC9385-87E1-4B1C-81CA-6482252A4D14}" type="presParOf" srcId="{5FDEA897-177E-453E-8086-379A6C8F3DDE}" destId="{A0104CC8-AC18-4700-9A0A-8833DBEE50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9A0D74-1E9D-4641-A670-57EA92C9CD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B29DC19-B7BF-499D-A961-13B995DFE349}">
      <dgm:prSet phldrT="[Text]"/>
      <dgm:spPr>
        <a:solidFill>
          <a:schemeClr val="accent4">
            <a:hueOff val="-2678862"/>
            <a:satOff val="16139"/>
            <a:lumOff val="1294"/>
            <a:alpha val="76000"/>
          </a:schemeClr>
        </a:solidFill>
      </dgm:spPr>
      <dgm:t>
        <a:bodyPr/>
        <a:lstStyle/>
        <a:p>
          <a:r>
            <a:rPr lang="hr-HR" dirty="0" smtClean="0">
              <a:latin typeface="Myriad Pro" pitchFamily="34" charset="0"/>
            </a:rPr>
            <a:t>Tijesta, nadjevi, začini i mirodije</a:t>
          </a:r>
          <a:endParaRPr lang="hr-HR" dirty="0">
            <a:latin typeface="Myriad Pro" pitchFamily="34" charset="0"/>
          </a:endParaRPr>
        </a:p>
      </dgm:t>
    </dgm:pt>
    <dgm:pt modelId="{EE183099-88F2-4E8A-AEDC-BB049BD8A95A}" type="parTrans" cxnId="{16C61C94-322B-401A-89AE-F82651EC8C9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38AE538-DD48-44D5-A8E5-B0081939FEC0}" type="sibTrans" cxnId="{16C61C94-322B-401A-89AE-F82651EC8C9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C9FF7A0F-1371-467D-91D5-ACE7305890F0}">
      <dgm:prSet phldrT="[Text]"/>
      <dgm:spPr>
        <a:solidFill>
          <a:schemeClr val="accent4">
            <a:hueOff val="0"/>
            <a:satOff val="0"/>
            <a:lumOff val="0"/>
            <a:alpha val="74000"/>
          </a:schemeClr>
        </a:solidFill>
      </dgm:spPr>
      <dgm:t>
        <a:bodyPr/>
        <a:lstStyle/>
        <a:p>
          <a:r>
            <a:rPr lang="hr-HR" dirty="0" smtClean="0">
              <a:latin typeface="Myriad Pro" pitchFamily="34" charset="0"/>
            </a:rPr>
            <a:t>Slastičarstvo i pekarstvo u suvremenom ugostiteljstvu</a:t>
          </a:r>
          <a:endParaRPr lang="hr-HR" dirty="0">
            <a:latin typeface="Myriad Pro" pitchFamily="34" charset="0"/>
          </a:endParaRPr>
        </a:p>
      </dgm:t>
    </dgm:pt>
    <dgm:pt modelId="{EFFD97EE-6AC9-478D-997D-161AB07010EA}" type="parTrans" cxnId="{1ED05C93-E1C2-4667-8E4C-034E7A26D996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360E9D86-52C2-4F22-9DB6-663C2F4CBF56}" type="sibTrans" cxnId="{1ED05C93-E1C2-4667-8E4C-034E7A26D996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AE335FB-7E53-4318-A674-F28B189EBB7E}">
      <dgm:prSet phldrT="[Text]"/>
      <dgm:spPr>
        <a:solidFill>
          <a:schemeClr val="accent4">
            <a:hueOff val="-892954"/>
            <a:satOff val="5380"/>
            <a:lumOff val="431"/>
            <a:alpha val="71000"/>
          </a:schemeClr>
        </a:solidFill>
      </dgm:spPr>
      <dgm:t>
        <a:bodyPr/>
        <a:lstStyle/>
        <a:p>
          <a:r>
            <a:rPr lang="hr-HR" dirty="0" smtClean="0">
              <a:latin typeface="Myriad Pro" pitchFamily="34" charset="0"/>
            </a:rPr>
            <a:t>Planiranje i organizacija rada u slastičarnici</a:t>
          </a:r>
          <a:endParaRPr lang="hr-HR" dirty="0">
            <a:latin typeface="Myriad Pro" pitchFamily="34" charset="0"/>
          </a:endParaRPr>
        </a:p>
      </dgm:t>
    </dgm:pt>
    <dgm:pt modelId="{8CFCF874-5A20-40AF-AAFE-507F5602F5C8}" type="parTrans" cxnId="{CCE50B79-A93D-4F05-8F0D-925DD45CAF7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D8D00A7-0F46-4330-8600-3FBBBB4A2B8C}" type="sibTrans" cxnId="{CCE50B79-A93D-4F05-8F0D-925DD45CAF7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0DCA2AA-086A-4D93-A8C8-B53C44000257}">
      <dgm:prSet phldrT="[Text]"/>
      <dgm:spPr>
        <a:solidFill>
          <a:schemeClr val="accent4">
            <a:hueOff val="-1785908"/>
            <a:satOff val="10760"/>
            <a:lumOff val="862"/>
            <a:alpha val="68000"/>
          </a:schemeClr>
        </a:solidFill>
      </dgm:spPr>
      <dgm:t>
        <a:bodyPr/>
        <a:lstStyle/>
        <a:p>
          <a:r>
            <a:rPr lang="hr-HR" dirty="0" smtClean="0">
              <a:latin typeface="Myriad Pro" pitchFamily="34" charset="0"/>
            </a:rPr>
            <a:t>Administracija slastičarnice</a:t>
          </a:r>
          <a:endParaRPr lang="hr-HR" dirty="0">
            <a:latin typeface="Myriad Pro" pitchFamily="34" charset="0"/>
          </a:endParaRPr>
        </a:p>
      </dgm:t>
    </dgm:pt>
    <dgm:pt modelId="{A6746740-2D39-4C39-BA68-68E7C7D1B463}" type="parTrans" cxnId="{7D34BEFE-C000-46C3-AEED-D9005902F10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DDBAC57-00DE-4FC6-BBA4-FA4A1DAA3D46}" type="sibTrans" cxnId="{7D34BEFE-C000-46C3-AEED-D9005902F10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7C374FAD-3254-402F-A62E-350ABAFA15AC}">
      <dgm:prSet phldrT="[Text]"/>
      <dgm:spPr>
        <a:solidFill>
          <a:schemeClr val="accent4">
            <a:hueOff val="-3571816"/>
            <a:satOff val="21519"/>
            <a:lumOff val="1725"/>
            <a:alpha val="62000"/>
          </a:schemeClr>
        </a:solidFill>
      </dgm:spPr>
      <dgm:t>
        <a:bodyPr/>
        <a:lstStyle/>
        <a:p>
          <a:r>
            <a:rPr lang="hr-HR" b="0" dirty="0" smtClean="0">
              <a:latin typeface="Myriad Pro" pitchFamily="34" charset="0"/>
            </a:rPr>
            <a:t>Biskviti, nadjevi, glazure</a:t>
          </a:r>
          <a:endParaRPr lang="hr-HR" b="0" dirty="0">
            <a:latin typeface="Myriad Pro" pitchFamily="34" charset="0"/>
          </a:endParaRPr>
        </a:p>
      </dgm:t>
    </dgm:pt>
    <dgm:pt modelId="{B503EE38-88F0-41F5-8E0E-195399A4742B}" type="parTrans" cxnId="{AC74A9BB-D95A-4EC0-829C-FCE3464CE509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60F2705-478A-4D9E-BC4D-AD7E1F761711}" type="sibTrans" cxnId="{AC74A9BB-D95A-4EC0-829C-FCE3464CE509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DA59CB14-7BE1-4F69-80D2-2117B6CE16BB}">
      <dgm:prSet phldrT="[Text]"/>
      <dgm:spPr>
        <a:solidFill>
          <a:schemeClr val="accent4">
            <a:hueOff val="-4464770"/>
            <a:satOff val="26899"/>
            <a:lumOff val="2156"/>
            <a:alpha val="66000"/>
          </a:schemeClr>
        </a:solidFill>
      </dgm:spPr>
      <dgm:t>
        <a:bodyPr/>
        <a:lstStyle/>
        <a:p>
          <a:r>
            <a:rPr lang="hr-HR" dirty="0" smtClean="0">
              <a:latin typeface="Myriad Pro" pitchFamily="34" charset="0"/>
            </a:rPr>
            <a:t>Sladoledi, voćni kupovi i razne slastice od sladoleda</a:t>
          </a:r>
          <a:endParaRPr lang="hr-HR" dirty="0">
            <a:latin typeface="Myriad Pro" pitchFamily="34" charset="0"/>
          </a:endParaRPr>
        </a:p>
      </dgm:t>
    </dgm:pt>
    <dgm:pt modelId="{5FCAB2E0-F6C2-4DAB-8A82-6CC1001DD6D3}" type="parTrans" cxnId="{F98CA08E-992D-4D04-9682-F4986E538B2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9FB5F6AB-B055-4EAA-AE64-1CEA63E186AB}" type="sibTrans" cxnId="{F98CA08E-992D-4D04-9682-F4986E538B2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85254641-2B17-4578-9F7A-97102332D8CB}" type="pres">
      <dgm:prSet presAssocID="{D09A0D74-1E9D-4641-A670-57EA92C9CD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39FEE170-0C78-41B3-B7E5-7EF5B679874D}" type="pres">
      <dgm:prSet presAssocID="{D09A0D74-1E9D-4641-A670-57EA92C9CDAF}" presName="Name1" presStyleCnt="0"/>
      <dgm:spPr/>
    </dgm:pt>
    <dgm:pt modelId="{2695C4C3-AD29-47CD-A8EB-DDADE97114A4}" type="pres">
      <dgm:prSet presAssocID="{D09A0D74-1E9D-4641-A670-57EA92C9CDAF}" presName="cycle" presStyleCnt="0"/>
      <dgm:spPr/>
    </dgm:pt>
    <dgm:pt modelId="{CE57A0D4-D050-4257-82C4-ED14D203BBD0}" type="pres">
      <dgm:prSet presAssocID="{D09A0D74-1E9D-4641-A670-57EA92C9CDAF}" presName="srcNode" presStyleLbl="node1" presStyleIdx="0" presStyleCnt="6"/>
      <dgm:spPr/>
    </dgm:pt>
    <dgm:pt modelId="{A6BF3DAC-8ED5-4EA7-A4AE-61BA4F2E4497}" type="pres">
      <dgm:prSet presAssocID="{D09A0D74-1E9D-4641-A670-57EA92C9CDAF}" presName="conn" presStyleLbl="parChTrans1D2" presStyleIdx="0" presStyleCnt="1"/>
      <dgm:spPr/>
      <dgm:t>
        <a:bodyPr/>
        <a:lstStyle/>
        <a:p>
          <a:endParaRPr lang="hr-HR"/>
        </a:p>
      </dgm:t>
    </dgm:pt>
    <dgm:pt modelId="{2815EB50-5088-4243-B086-987A854C427B}" type="pres">
      <dgm:prSet presAssocID="{D09A0D74-1E9D-4641-A670-57EA92C9CDAF}" presName="extraNode" presStyleLbl="node1" presStyleIdx="0" presStyleCnt="6"/>
      <dgm:spPr/>
    </dgm:pt>
    <dgm:pt modelId="{29926B55-E1AC-4874-9512-34B787C2E639}" type="pres">
      <dgm:prSet presAssocID="{D09A0D74-1E9D-4641-A670-57EA92C9CDAF}" presName="dstNode" presStyleLbl="node1" presStyleIdx="0" presStyleCnt="6"/>
      <dgm:spPr/>
    </dgm:pt>
    <dgm:pt modelId="{2F452CCC-E699-4ED2-99E6-BE393EDAF0B7}" type="pres">
      <dgm:prSet presAssocID="{C9FF7A0F-1371-467D-91D5-ACE7305890F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695148-36F4-44E4-B6E9-E93BDC484B11}" type="pres">
      <dgm:prSet presAssocID="{C9FF7A0F-1371-467D-91D5-ACE7305890F0}" presName="accent_1" presStyleCnt="0"/>
      <dgm:spPr/>
    </dgm:pt>
    <dgm:pt modelId="{99B211BC-CA1E-4735-92F0-AF5462A46A9B}" type="pres">
      <dgm:prSet presAssocID="{C9FF7A0F-1371-467D-91D5-ACE7305890F0}" presName="accentRepeatNode" presStyleLbl="solidFgAcc1" presStyleIdx="0" presStyleCnt="6"/>
      <dgm:spPr/>
    </dgm:pt>
    <dgm:pt modelId="{53669AD1-262B-4795-94CD-ECCCBEAE1F64}" type="pres">
      <dgm:prSet presAssocID="{4AE335FB-7E53-4318-A674-F28B189EBB7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43C0FE-877B-40B1-B5A2-70C20B9E5EDE}" type="pres">
      <dgm:prSet presAssocID="{4AE335FB-7E53-4318-A674-F28B189EBB7E}" presName="accent_2" presStyleCnt="0"/>
      <dgm:spPr/>
    </dgm:pt>
    <dgm:pt modelId="{95279107-F36D-4D9A-8CAF-CB9DD56AA5C5}" type="pres">
      <dgm:prSet presAssocID="{4AE335FB-7E53-4318-A674-F28B189EBB7E}" presName="accentRepeatNode" presStyleLbl="solidFgAcc1" presStyleIdx="1" presStyleCnt="6"/>
      <dgm:spPr/>
    </dgm:pt>
    <dgm:pt modelId="{D8DC6F43-ADF1-45DF-BA0F-705B9E547D9D}" type="pres">
      <dgm:prSet presAssocID="{A0DCA2AA-086A-4D93-A8C8-B53C4400025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B3C603-3061-4BBC-ABD1-92324D5A87E3}" type="pres">
      <dgm:prSet presAssocID="{A0DCA2AA-086A-4D93-A8C8-B53C44000257}" presName="accent_3" presStyleCnt="0"/>
      <dgm:spPr/>
    </dgm:pt>
    <dgm:pt modelId="{95D40C58-F45D-4BFE-9BDC-B8F9AB4ED99E}" type="pres">
      <dgm:prSet presAssocID="{A0DCA2AA-086A-4D93-A8C8-B53C44000257}" presName="accentRepeatNode" presStyleLbl="solidFgAcc1" presStyleIdx="2" presStyleCnt="6"/>
      <dgm:spPr/>
    </dgm:pt>
    <dgm:pt modelId="{556F7BCF-1E43-48CC-B737-823FA024EDF9}" type="pres">
      <dgm:prSet presAssocID="{5B29DC19-B7BF-499D-A961-13B995DFE34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725922-35D9-4563-9D95-79AC3E90600E}" type="pres">
      <dgm:prSet presAssocID="{5B29DC19-B7BF-499D-A961-13B995DFE349}" presName="accent_4" presStyleCnt="0"/>
      <dgm:spPr/>
    </dgm:pt>
    <dgm:pt modelId="{83AA30F4-7758-4AA9-87D3-2107949F30B8}" type="pres">
      <dgm:prSet presAssocID="{5B29DC19-B7BF-499D-A961-13B995DFE349}" presName="accentRepeatNode" presStyleLbl="solidFgAcc1" presStyleIdx="3" presStyleCnt="6"/>
      <dgm:spPr/>
    </dgm:pt>
    <dgm:pt modelId="{C012634A-54B0-4F23-8A4C-80DB28EDE0F5}" type="pres">
      <dgm:prSet presAssocID="{7C374FAD-3254-402F-A62E-350ABAFA15A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842B74-6435-4E82-9403-169CCBB3C017}" type="pres">
      <dgm:prSet presAssocID="{7C374FAD-3254-402F-A62E-350ABAFA15AC}" presName="accent_5" presStyleCnt="0"/>
      <dgm:spPr/>
    </dgm:pt>
    <dgm:pt modelId="{541179F9-7EEA-4C00-8FCF-C7CDA00BA567}" type="pres">
      <dgm:prSet presAssocID="{7C374FAD-3254-402F-A62E-350ABAFA15AC}" presName="accentRepeatNode" presStyleLbl="solidFgAcc1" presStyleIdx="4" presStyleCnt="6"/>
      <dgm:spPr/>
    </dgm:pt>
    <dgm:pt modelId="{EC4FD5E4-F168-4F7A-A575-09D28916FEAC}" type="pres">
      <dgm:prSet presAssocID="{DA59CB14-7BE1-4F69-80D2-2117B6CE16B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E86CAE-D750-481F-A576-E8E371B48D3F}" type="pres">
      <dgm:prSet presAssocID="{DA59CB14-7BE1-4F69-80D2-2117B6CE16BB}" presName="accent_6" presStyleCnt="0"/>
      <dgm:spPr/>
    </dgm:pt>
    <dgm:pt modelId="{3E2BBE7E-DB07-43CC-843C-DB42D03BBCC5}" type="pres">
      <dgm:prSet presAssocID="{DA59CB14-7BE1-4F69-80D2-2117B6CE16BB}" presName="accentRepeatNode" presStyleLbl="solidFgAcc1" presStyleIdx="5" presStyleCnt="6"/>
      <dgm:spPr/>
    </dgm:pt>
  </dgm:ptLst>
  <dgm:cxnLst>
    <dgm:cxn modelId="{CDD8EC58-6C24-41DD-AE30-90F61B1F9157}" type="presOf" srcId="{D09A0D74-1E9D-4641-A670-57EA92C9CDAF}" destId="{85254641-2B17-4578-9F7A-97102332D8CB}" srcOrd="0" destOrd="0" presId="urn:microsoft.com/office/officeart/2008/layout/VerticalCurvedList"/>
    <dgm:cxn modelId="{22129624-688F-4DB8-9D4B-05B9E889E6B7}" type="presOf" srcId="{7C374FAD-3254-402F-A62E-350ABAFA15AC}" destId="{C012634A-54B0-4F23-8A4C-80DB28EDE0F5}" srcOrd="0" destOrd="0" presId="urn:microsoft.com/office/officeart/2008/layout/VerticalCurvedList"/>
    <dgm:cxn modelId="{AC74A9BB-D95A-4EC0-829C-FCE3464CE509}" srcId="{D09A0D74-1E9D-4641-A670-57EA92C9CDAF}" destId="{7C374FAD-3254-402F-A62E-350ABAFA15AC}" srcOrd="4" destOrd="0" parTransId="{B503EE38-88F0-41F5-8E0E-195399A4742B}" sibTransId="{460F2705-478A-4D9E-BC4D-AD7E1F761711}"/>
    <dgm:cxn modelId="{279DBD4C-34B0-4A3B-B1C9-EC3252E8C999}" type="presOf" srcId="{DA59CB14-7BE1-4F69-80D2-2117B6CE16BB}" destId="{EC4FD5E4-F168-4F7A-A575-09D28916FEAC}" srcOrd="0" destOrd="0" presId="urn:microsoft.com/office/officeart/2008/layout/VerticalCurvedList"/>
    <dgm:cxn modelId="{A37D746A-A1A4-4431-90AA-2A9C29B461C6}" type="presOf" srcId="{5B29DC19-B7BF-499D-A961-13B995DFE349}" destId="{556F7BCF-1E43-48CC-B737-823FA024EDF9}" srcOrd="0" destOrd="0" presId="urn:microsoft.com/office/officeart/2008/layout/VerticalCurvedList"/>
    <dgm:cxn modelId="{66ED9A42-7D1D-451E-B26B-690BFEEA2569}" type="presOf" srcId="{4AE335FB-7E53-4318-A674-F28B189EBB7E}" destId="{53669AD1-262B-4795-94CD-ECCCBEAE1F64}" srcOrd="0" destOrd="0" presId="urn:microsoft.com/office/officeart/2008/layout/VerticalCurvedList"/>
    <dgm:cxn modelId="{16C61C94-322B-401A-89AE-F82651EC8C9D}" srcId="{D09A0D74-1E9D-4641-A670-57EA92C9CDAF}" destId="{5B29DC19-B7BF-499D-A961-13B995DFE349}" srcOrd="3" destOrd="0" parTransId="{EE183099-88F2-4E8A-AEDC-BB049BD8A95A}" sibTransId="{538AE538-DD48-44D5-A8E5-B0081939FEC0}"/>
    <dgm:cxn modelId="{378E8EDF-1F10-472D-9645-EC117590ED04}" type="presOf" srcId="{A0DCA2AA-086A-4D93-A8C8-B53C44000257}" destId="{D8DC6F43-ADF1-45DF-BA0F-705B9E547D9D}" srcOrd="0" destOrd="0" presId="urn:microsoft.com/office/officeart/2008/layout/VerticalCurvedList"/>
    <dgm:cxn modelId="{F98CA08E-992D-4D04-9682-F4986E538B23}" srcId="{D09A0D74-1E9D-4641-A670-57EA92C9CDAF}" destId="{DA59CB14-7BE1-4F69-80D2-2117B6CE16BB}" srcOrd="5" destOrd="0" parTransId="{5FCAB2E0-F6C2-4DAB-8A82-6CC1001DD6D3}" sibTransId="{9FB5F6AB-B055-4EAA-AE64-1CEA63E186AB}"/>
    <dgm:cxn modelId="{7D34BEFE-C000-46C3-AEED-D9005902F105}" srcId="{D09A0D74-1E9D-4641-A670-57EA92C9CDAF}" destId="{A0DCA2AA-086A-4D93-A8C8-B53C44000257}" srcOrd="2" destOrd="0" parTransId="{A6746740-2D39-4C39-BA68-68E7C7D1B463}" sibTransId="{ADDBAC57-00DE-4FC6-BBA4-FA4A1DAA3D46}"/>
    <dgm:cxn modelId="{CCE50B79-A93D-4F05-8F0D-925DD45CAF7E}" srcId="{D09A0D74-1E9D-4641-A670-57EA92C9CDAF}" destId="{4AE335FB-7E53-4318-A674-F28B189EBB7E}" srcOrd="1" destOrd="0" parTransId="{8CFCF874-5A20-40AF-AAFE-507F5602F5C8}" sibTransId="{5D8D00A7-0F46-4330-8600-3FBBBB4A2B8C}"/>
    <dgm:cxn modelId="{170DEA1B-ABBA-48D1-B74A-E5F6128DB048}" type="presOf" srcId="{360E9D86-52C2-4F22-9DB6-663C2F4CBF56}" destId="{A6BF3DAC-8ED5-4EA7-A4AE-61BA4F2E4497}" srcOrd="0" destOrd="0" presId="urn:microsoft.com/office/officeart/2008/layout/VerticalCurvedList"/>
    <dgm:cxn modelId="{4A96EC1C-7A63-4D55-A201-BB7558E91FEF}" type="presOf" srcId="{C9FF7A0F-1371-467D-91D5-ACE7305890F0}" destId="{2F452CCC-E699-4ED2-99E6-BE393EDAF0B7}" srcOrd="0" destOrd="0" presId="urn:microsoft.com/office/officeart/2008/layout/VerticalCurvedList"/>
    <dgm:cxn modelId="{1ED05C93-E1C2-4667-8E4C-034E7A26D996}" srcId="{D09A0D74-1E9D-4641-A670-57EA92C9CDAF}" destId="{C9FF7A0F-1371-467D-91D5-ACE7305890F0}" srcOrd="0" destOrd="0" parTransId="{EFFD97EE-6AC9-478D-997D-161AB07010EA}" sibTransId="{360E9D86-52C2-4F22-9DB6-663C2F4CBF56}"/>
    <dgm:cxn modelId="{7DE828E5-FCA7-4E3A-8E25-C7D9A50F6C35}" type="presParOf" srcId="{85254641-2B17-4578-9F7A-97102332D8CB}" destId="{39FEE170-0C78-41B3-B7E5-7EF5B679874D}" srcOrd="0" destOrd="0" presId="urn:microsoft.com/office/officeart/2008/layout/VerticalCurvedList"/>
    <dgm:cxn modelId="{2CFE5BD6-D4FD-4BB2-B9D2-A0D329019227}" type="presParOf" srcId="{39FEE170-0C78-41B3-B7E5-7EF5B679874D}" destId="{2695C4C3-AD29-47CD-A8EB-DDADE97114A4}" srcOrd="0" destOrd="0" presId="urn:microsoft.com/office/officeart/2008/layout/VerticalCurvedList"/>
    <dgm:cxn modelId="{16FE2E11-1D8B-4A8E-BD9A-9CF4CB8626FC}" type="presParOf" srcId="{2695C4C3-AD29-47CD-A8EB-DDADE97114A4}" destId="{CE57A0D4-D050-4257-82C4-ED14D203BBD0}" srcOrd="0" destOrd="0" presId="urn:microsoft.com/office/officeart/2008/layout/VerticalCurvedList"/>
    <dgm:cxn modelId="{00C852D1-F7AC-4460-ACE1-31F4EFD03809}" type="presParOf" srcId="{2695C4C3-AD29-47CD-A8EB-DDADE97114A4}" destId="{A6BF3DAC-8ED5-4EA7-A4AE-61BA4F2E4497}" srcOrd="1" destOrd="0" presId="urn:microsoft.com/office/officeart/2008/layout/VerticalCurvedList"/>
    <dgm:cxn modelId="{21DE1F08-2183-4D89-A3FA-14AC7D53BC7B}" type="presParOf" srcId="{2695C4C3-AD29-47CD-A8EB-DDADE97114A4}" destId="{2815EB50-5088-4243-B086-987A854C427B}" srcOrd="2" destOrd="0" presId="urn:microsoft.com/office/officeart/2008/layout/VerticalCurvedList"/>
    <dgm:cxn modelId="{36E65308-857A-4F8C-BAB2-EB06DA60C0C7}" type="presParOf" srcId="{2695C4C3-AD29-47CD-A8EB-DDADE97114A4}" destId="{29926B55-E1AC-4874-9512-34B787C2E639}" srcOrd="3" destOrd="0" presId="urn:microsoft.com/office/officeart/2008/layout/VerticalCurvedList"/>
    <dgm:cxn modelId="{847E3774-7D9C-43DC-A554-FB82D1EA5EAF}" type="presParOf" srcId="{39FEE170-0C78-41B3-B7E5-7EF5B679874D}" destId="{2F452CCC-E699-4ED2-99E6-BE393EDAF0B7}" srcOrd="1" destOrd="0" presId="urn:microsoft.com/office/officeart/2008/layout/VerticalCurvedList"/>
    <dgm:cxn modelId="{82A85352-7B8C-4237-B666-FFF1594263AB}" type="presParOf" srcId="{39FEE170-0C78-41B3-B7E5-7EF5B679874D}" destId="{4A695148-36F4-44E4-B6E9-E93BDC484B11}" srcOrd="2" destOrd="0" presId="urn:microsoft.com/office/officeart/2008/layout/VerticalCurvedList"/>
    <dgm:cxn modelId="{61D62884-181D-46D9-B643-F8BFC2BC77A5}" type="presParOf" srcId="{4A695148-36F4-44E4-B6E9-E93BDC484B11}" destId="{99B211BC-CA1E-4735-92F0-AF5462A46A9B}" srcOrd="0" destOrd="0" presId="urn:microsoft.com/office/officeart/2008/layout/VerticalCurvedList"/>
    <dgm:cxn modelId="{658263F9-AE66-4DCF-9A1A-A1D92C99C239}" type="presParOf" srcId="{39FEE170-0C78-41B3-B7E5-7EF5B679874D}" destId="{53669AD1-262B-4795-94CD-ECCCBEAE1F64}" srcOrd="3" destOrd="0" presId="urn:microsoft.com/office/officeart/2008/layout/VerticalCurvedList"/>
    <dgm:cxn modelId="{E6415073-8656-4241-9A48-D410E0AB557F}" type="presParOf" srcId="{39FEE170-0C78-41B3-B7E5-7EF5B679874D}" destId="{D143C0FE-877B-40B1-B5A2-70C20B9E5EDE}" srcOrd="4" destOrd="0" presId="urn:microsoft.com/office/officeart/2008/layout/VerticalCurvedList"/>
    <dgm:cxn modelId="{C6131E0F-CBF7-46FF-A27D-10C70D4C819D}" type="presParOf" srcId="{D143C0FE-877B-40B1-B5A2-70C20B9E5EDE}" destId="{95279107-F36D-4D9A-8CAF-CB9DD56AA5C5}" srcOrd="0" destOrd="0" presId="urn:microsoft.com/office/officeart/2008/layout/VerticalCurvedList"/>
    <dgm:cxn modelId="{D4D5577C-AAF8-44E3-B70E-DBDD2A3FCDD2}" type="presParOf" srcId="{39FEE170-0C78-41B3-B7E5-7EF5B679874D}" destId="{D8DC6F43-ADF1-45DF-BA0F-705B9E547D9D}" srcOrd="5" destOrd="0" presId="urn:microsoft.com/office/officeart/2008/layout/VerticalCurvedList"/>
    <dgm:cxn modelId="{5E77E429-0C82-4B6B-9AF6-9124DCE36986}" type="presParOf" srcId="{39FEE170-0C78-41B3-B7E5-7EF5B679874D}" destId="{96B3C603-3061-4BBC-ABD1-92324D5A87E3}" srcOrd="6" destOrd="0" presId="urn:microsoft.com/office/officeart/2008/layout/VerticalCurvedList"/>
    <dgm:cxn modelId="{D956336F-53B7-423A-8D7C-0788E0DB8AD8}" type="presParOf" srcId="{96B3C603-3061-4BBC-ABD1-92324D5A87E3}" destId="{95D40C58-F45D-4BFE-9BDC-B8F9AB4ED99E}" srcOrd="0" destOrd="0" presId="urn:microsoft.com/office/officeart/2008/layout/VerticalCurvedList"/>
    <dgm:cxn modelId="{1E90EE68-3D8F-4842-B768-C0E4AEF4FB97}" type="presParOf" srcId="{39FEE170-0C78-41B3-B7E5-7EF5B679874D}" destId="{556F7BCF-1E43-48CC-B737-823FA024EDF9}" srcOrd="7" destOrd="0" presId="urn:microsoft.com/office/officeart/2008/layout/VerticalCurvedList"/>
    <dgm:cxn modelId="{BAB3F399-1DC0-493B-AA87-BFCFB0DEBF90}" type="presParOf" srcId="{39FEE170-0C78-41B3-B7E5-7EF5B679874D}" destId="{15725922-35D9-4563-9D95-79AC3E90600E}" srcOrd="8" destOrd="0" presId="urn:microsoft.com/office/officeart/2008/layout/VerticalCurvedList"/>
    <dgm:cxn modelId="{5C3EB840-76E0-4A0E-A3FF-5057D2D5F58F}" type="presParOf" srcId="{15725922-35D9-4563-9D95-79AC3E90600E}" destId="{83AA30F4-7758-4AA9-87D3-2107949F30B8}" srcOrd="0" destOrd="0" presId="urn:microsoft.com/office/officeart/2008/layout/VerticalCurvedList"/>
    <dgm:cxn modelId="{F4E5858A-74A9-4581-8FEE-3EDE726EA7F4}" type="presParOf" srcId="{39FEE170-0C78-41B3-B7E5-7EF5B679874D}" destId="{C012634A-54B0-4F23-8A4C-80DB28EDE0F5}" srcOrd="9" destOrd="0" presId="urn:microsoft.com/office/officeart/2008/layout/VerticalCurvedList"/>
    <dgm:cxn modelId="{1B014A94-5732-4782-A52B-EBF3A9C32A92}" type="presParOf" srcId="{39FEE170-0C78-41B3-B7E5-7EF5B679874D}" destId="{0A842B74-6435-4E82-9403-169CCBB3C017}" srcOrd="10" destOrd="0" presId="urn:microsoft.com/office/officeart/2008/layout/VerticalCurvedList"/>
    <dgm:cxn modelId="{28495D2E-07BA-470D-9659-45BF1D1285F7}" type="presParOf" srcId="{0A842B74-6435-4E82-9403-169CCBB3C017}" destId="{541179F9-7EEA-4C00-8FCF-C7CDA00BA567}" srcOrd="0" destOrd="0" presId="urn:microsoft.com/office/officeart/2008/layout/VerticalCurvedList"/>
    <dgm:cxn modelId="{3D786E4D-1841-46A1-911A-ADD4DA93997E}" type="presParOf" srcId="{39FEE170-0C78-41B3-B7E5-7EF5B679874D}" destId="{EC4FD5E4-F168-4F7A-A575-09D28916FEAC}" srcOrd="11" destOrd="0" presId="urn:microsoft.com/office/officeart/2008/layout/VerticalCurvedList"/>
    <dgm:cxn modelId="{C0AB05C1-F51C-4557-96C4-1E69738F274E}" type="presParOf" srcId="{39FEE170-0C78-41B3-B7E5-7EF5B679874D}" destId="{D7E86CAE-D750-481F-A576-E8E371B48D3F}" srcOrd="12" destOrd="0" presId="urn:microsoft.com/office/officeart/2008/layout/VerticalCurvedList"/>
    <dgm:cxn modelId="{40848C0A-81C8-46B2-847B-FEF1084784DA}" type="presParOf" srcId="{D7E86CAE-D750-481F-A576-E8E371B48D3F}" destId="{3E2BBE7E-DB07-43CC-843C-DB42D03BB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9A0D74-1E9D-4641-A670-57EA92C9CD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C9FF7A0F-1371-467D-91D5-ACE7305890F0}">
      <dgm:prSet phldrT="[Text]" custT="1"/>
      <dgm:spPr>
        <a:solidFill>
          <a:schemeClr val="accent1">
            <a:shade val="50000"/>
            <a:hueOff val="0"/>
            <a:satOff val="0"/>
            <a:lumOff val="0"/>
            <a:alpha val="83000"/>
          </a:schemeClr>
        </a:solidFill>
      </dgm:spPr>
      <dgm:t>
        <a:bodyPr/>
        <a:lstStyle/>
        <a:p>
          <a:r>
            <a:rPr lang="hr-HR" sz="2100" dirty="0" smtClean="0">
              <a:latin typeface="Myriad Pro" pitchFamily="34" charset="0"/>
            </a:rPr>
            <a:t>Svjetski trendovi u slastičarstvu i pekarstvu</a:t>
          </a:r>
          <a:endParaRPr lang="hr-HR" sz="2100" dirty="0">
            <a:latin typeface="Myriad Pro" pitchFamily="34" charset="0"/>
          </a:endParaRPr>
        </a:p>
      </dgm:t>
    </dgm:pt>
    <dgm:pt modelId="{EFFD97EE-6AC9-478D-997D-161AB07010EA}" type="parTrans" cxnId="{1ED05C93-E1C2-4667-8E4C-034E7A26D996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360E9D86-52C2-4F22-9DB6-663C2F4CBF56}" type="sibTrans" cxnId="{1ED05C93-E1C2-4667-8E4C-034E7A26D996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AE335FB-7E53-4318-A674-F28B189EBB7E}">
      <dgm:prSet phldrT="[Text]" custT="1"/>
      <dgm:spPr>
        <a:solidFill>
          <a:schemeClr val="accent1">
            <a:shade val="50000"/>
            <a:hueOff val="240958"/>
            <a:satOff val="-5040"/>
            <a:lumOff val="28042"/>
            <a:alpha val="86000"/>
          </a:schemeClr>
        </a:solidFill>
      </dgm:spPr>
      <dgm:t>
        <a:bodyPr/>
        <a:lstStyle/>
        <a:p>
          <a:r>
            <a:rPr lang="hr-HR" sz="2100" dirty="0" smtClean="0">
              <a:latin typeface="Myriad Pro" pitchFamily="34" charset="0"/>
            </a:rPr>
            <a:t>Slastice hrvatske kulinarske baštine</a:t>
          </a:r>
          <a:endParaRPr lang="hr-HR" sz="2100" dirty="0">
            <a:latin typeface="Myriad Pro" pitchFamily="34" charset="0"/>
          </a:endParaRPr>
        </a:p>
      </dgm:t>
    </dgm:pt>
    <dgm:pt modelId="{8CFCF874-5A20-40AF-AAFE-507F5602F5C8}" type="parTrans" cxnId="{CCE50B79-A93D-4F05-8F0D-925DD45CAF7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D8D00A7-0F46-4330-8600-3FBBBB4A2B8C}" type="sibTrans" cxnId="{CCE50B79-A93D-4F05-8F0D-925DD45CAF7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0DCA2AA-086A-4D93-A8C8-B53C44000257}">
      <dgm:prSet phldrT="[Text]" custT="1"/>
      <dgm:spPr>
        <a:solidFill>
          <a:schemeClr val="accent1">
            <a:shade val="50000"/>
            <a:hueOff val="240958"/>
            <a:satOff val="-5040"/>
            <a:lumOff val="28042"/>
            <a:alpha val="80000"/>
          </a:schemeClr>
        </a:solidFill>
      </dgm:spPr>
      <dgm:t>
        <a:bodyPr/>
        <a:lstStyle/>
        <a:p>
          <a:r>
            <a:rPr lang="hr-HR" sz="2100" dirty="0" smtClean="0">
              <a:latin typeface="Myriad Pro" pitchFamily="34" charset="0"/>
            </a:rPr>
            <a:t>Tehnike ukrašavanja slastica prema novim trendovima</a:t>
          </a:r>
          <a:endParaRPr lang="hr-HR" sz="2100" dirty="0">
            <a:latin typeface="Myriad Pro" pitchFamily="34" charset="0"/>
          </a:endParaRPr>
        </a:p>
      </dgm:t>
    </dgm:pt>
    <dgm:pt modelId="{A6746740-2D39-4C39-BA68-68E7C7D1B463}" type="parTrans" cxnId="{7D34BEFE-C000-46C3-AEED-D9005902F10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DDBAC57-00DE-4FC6-BBA4-FA4A1DAA3D46}" type="sibTrans" cxnId="{7D34BEFE-C000-46C3-AEED-D9005902F10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85254641-2B17-4578-9F7A-97102332D8CB}" type="pres">
      <dgm:prSet presAssocID="{D09A0D74-1E9D-4641-A670-57EA92C9CD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39FEE170-0C78-41B3-B7E5-7EF5B679874D}" type="pres">
      <dgm:prSet presAssocID="{D09A0D74-1E9D-4641-A670-57EA92C9CDAF}" presName="Name1" presStyleCnt="0"/>
      <dgm:spPr/>
    </dgm:pt>
    <dgm:pt modelId="{2695C4C3-AD29-47CD-A8EB-DDADE97114A4}" type="pres">
      <dgm:prSet presAssocID="{D09A0D74-1E9D-4641-A670-57EA92C9CDAF}" presName="cycle" presStyleCnt="0"/>
      <dgm:spPr/>
    </dgm:pt>
    <dgm:pt modelId="{CE57A0D4-D050-4257-82C4-ED14D203BBD0}" type="pres">
      <dgm:prSet presAssocID="{D09A0D74-1E9D-4641-A670-57EA92C9CDAF}" presName="srcNode" presStyleLbl="node1" presStyleIdx="0" presStyleCnt="3"/>
      <dgm:spPr/>
    </dgm:pt>
    <dgm:pt modelId="{A6BF3DAC-8ED5-4EA7-A4AE-61BA4F2E4497}" type="pres">
      <dgm:prSet presAssocID="{D09A0D74-1E9D-4641-A670-57EA92C9CDAF}" presName="conn" presStyleLbl="parChTrans1D2" presStyleIdx="0" presStyleCnt="1"/>
      <dgm:spPr/>
      <dgm:t>
        <a:bodyPr/>
        <a:lstStyle/>
        <a:p>
          <a:endParaRPr lang="hr-HR"/>
        </a:p>
      </dgm:t>
    </dgm:pt>
    <dgm:pt modelId="{2815EB50-5088-4243-B086-987A854C427B}" type="pres">
      <dgm:prSet presAssocID="{D09A0D74-1E9D-4641-A670-57EA92C9CDAF}" presName="extraNode" presStyleLbl="node1" presStyleIdx="0" presStyleCnt="3"/>
      <dgm:spPr/>
    </dgm:pt>
    <dgm:pt modelId="{29926B55-E1AC-4874-9512-34B787C2E639}" type="pres">
      <dgm:prSet presAssocID="{D09A0D74-1E9D-4641-A670-57EA92C9CDAF}" presName="dstNode" presStyleLbl="node1" presStyleIdx="0" presStyleCnt="3"/>
      <dgm:spPr/>
    </dgm:pt>
    <dgm:pt modelId="{2F452CCC-E699-4ED2-99E6-BE393EDAF0B7}" type="pres">
      <dgm:prSet presAssocID="{C9FF7A0F-1371-467D-91D5-ACE7305890F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695148-36F4-44E4-B6E9-E93BDC484B11}" type="pres">
      <dgm:prSet presAssocID="{C9FF7A0F-1371-467D-91D5-ACE7305890F0}" presName="accent_1" presStyleCnt="0"/>
      <dgm:spPr/>
    </dgm:pt>
    <dgm:pt modelId="{99B211BC-CA1E-4735-92F0-AF5462A46A9B}" type="pres">
      <dgm:prSet presAssocID="{C9FF7A0F-1371-467D-91D5-ACE7305890F0}" presName="accentRepeatNode" presStyleLbl="solidFgAcc1" presStyleIdx="0" presStyleCnt="3"/>
      <dgm:spPr/>
    </dgm:pt>
    <dgm:pt modelId="{53669AD1-262B-4795-94CD-ECCCBEAE1F64}" type="pres">
      <dgm:prSet presAssocID="{4AE335FB-7E53-4318-A674-F28B189EBB7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43C0FE-877B-40B1-B5A2-70C20B9E5EDE}" type="pres">
      <dgm:prSet presAssocID="{4AE335FB-7E53-4318-A674-F28B189EBB7E}" presName="accent_2" presStyleCnt="0"/>
      <dgm:spPr/>
    </dgm:pt>
    <dgm:pt modelId="{95279107-F36D-4D9A-8CAF-CB9DD56AA5C5}" type="pres">
      <dgm:prSet presAssocID="{4AE335FB-7E53-4318-A674-F28B189EBB7E}" presName="accentRepeatNode" presStyleLbl="solidFgAcc1" presStyleIdx="1" presStyleCnt="3"/>
      <dgm:spPr/>
    </dgm:pt>
    <dgm:pt modelId="{D8DC6F43-ADF1-45DF-BA0F-705B9E547D9D}" type="pres">
      <dgm:prSet presAssocID="{A0DCA2AA-086A-4D93-A8C8-B53C440002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B3C603-3061-4BBC-ABD1-92324D5A87E3}" type="pres">
      <dgm:prSet presAssocID="{A0DCA2AA-086A-4D93-A8C8-B53C44000257}" presName="accent_3" presStyleCnt="0"/>
      <dgm:spPr/>
    </dgm:pt>
    <dgm:pt modelId="{95D40C58-F45D-4BFE-9BDC-B8F9AB4ED99E}" type="pres">
      <dgm:prSet presAssocID="{A0DCA2AA-086A-4D93-A8C8-B53C44000257}" presName="accentRepeatNode" presStyleLbl="solidFgAcc1" presStyleIdx="2" presStyleCnt="3"/>
      <dgm:spPr/>
    </dgm:pt>
  </dgm:ptLst>
  <dgm:cxnLst>
    <dgm:cxn modelId="{45DCF54E-AABE-4EC1-B3DD-E622D0AB2BE3}" type="presOf" srcId="{360E9D86-52C2-4F22-9DB6-663C2F4CBF56}" destId="{A6BF3DAC-8ED5-4EA7-A4AE-61BA4F2E4497}" srcOrd="0" destOrd="0" presId="urn:microsoft.com/office/officeart/2008/layout/VerticalCurvedList"/>
    <dgm:cxn modelId="{4DA2A2AA-41EE-437F-BAC1-E902F999C338}" type="presOf" srcId="{D09A0D74-1E9D-4641-A670-57EA92C9CDAF}" destId="{85254641-2B17-4578-9F7A-97102332D8CB}" srcOrd="0" destOrd="0" presId="urn:microsoft.com/office/officeart/2008/layout/VerticalCurvedList"/>
    <dgm:cxn modelId="{06E1AA1B-9ADE-4AED-9548-F8909ADAF607}" type="presOf" srcId="{4AE335FB-7E53-4318-A674-F28B189EBB7E}" destId="{53669AD1-262B-4795-94CD-ECCCBEAE1F64}" srcOrd="0" destOrd="0" presId="urn:microsoft.com/office/officeart/2008/layout/VerticalCurvedList"/>
    <dgm:cxn modelId="{EA9BBD16-39D2-45B1-8121-D4D26477B2AC}" type="presOf" srcId="{C9FF7A0F-1371-467D-91D5-ACE7305890F0}" destId="{2F452CCC-E699-4ED2-99E6-BE393EDAF0B7}" srcOrd="0" destOrd="0" presId="urn:microsoft.com/office/officeart/2008/layout/VerticalCurvedList"/>
    <dgm:cxn modelId="{7D34BEFE-C000-46C3-AEED-D9005902F105}" srcId="{D09A0D74-1E9D-4641-A670-57EA92C9CDAF}" destId="{A0DCA2AA-086A-4D93-A8C8-B53C44000257}" srcOrd="2" destOrd="0" parTransId="{A6746740-2D39-4C39-BA68-68E7C7D1B463}" sibTransId="{ADDBAC57-00DE-4FC6-BBA4-FA4A1DAA3D46}"/>
    <dgm:cxn modelId="{CCE50B79-A93D-4F05-8F0D-925DD45CAF7E}" srcId="{D09A0D74-1E9D-4641-A670-57EA92C9CDAF}" destId="{4AE335FB-7E53-4318-A674-F28B189EBB7E}" srcOrd="1" destOrd="0" parTransId="{8CFCF874-5A20-40AF-AAFE-507F5602F5C8}" sibTransId="{5D8D00A7-0F46-4330-8600-3FBBBB4A2B8C}"/>
    <dgm:cxn modelId="{448A2F1E-852F-4AD9-AB9F-C16320CF4D65}" type="presOf" srcId="{A0DCA2AA-086A-4D93-A8C8-B53C44000257}" destId="{D8DC6F43-ADF1-45DF-BA0F-705B9E547D9D}" srcOrd="0" destOrd="0" presId="urn:microsoft.com/office/officeart/2008/layout/VerticalCurvedList"/>
    <dgm:cxn modelId="{1ED05C93-E1C2-4667-8E4C-034E7A26D996}" srcId="{D09A0D74-1E9D-4641-A670-57EA92C9CDAF}" destId="{C9FF7A0F-1371-467D-91D5-ACE7305890F0}" srcOrd="0" destOrd="0" parTransId="{EFFD97EE-6AC9-478D-997D-161AB07010EA}" sibTransId="{360E9D86-52C2-4F22-9DB6-663C2F4CBF56}"/>
    <dgm:cxn modelId="{04539336-6C68-4938-8BC7-C5CF0ED50B69}" type="presParOf" srcId="{85254641-2B17-4578-9F7A-97102332D8CB}" destId="{39FEE170-0C78-41B3-B7E5-7EF5B679874D}" srcOrd="0" destOrd="0" presId="urn:microsoft.com/office/officeart/2008/layout/VerticalCurvedList"/>
    <dgm:cxn modelId="{08372CB7-9C6A-455F-9D72-254E873022AE}" type="presParOf" srcId="{39FEE170-0C78-41B3-B7E5-7EF5B679874D}" destId="{2695C4C3-AD29-47CD-A8EB-DDADE97114A4}" srcOrd="0" destOrd="0" presId="urn:microsoft.com/office/officeart/2008/layout/VerticalCurvedList"/>
    <dgm:cxn modelId="{C7A1BBB6-C1D4-4769-A02A-787DF71A82FF}" type="presParOf" srcId="{2695C4C3-AD29-47CD-A8EB-DDADE97114A4}" destId="{CE57A0D4-D050-4257-82C4-ED14D203BBD0}" srcOrd="0" destOrd="0" presId="urn:microsoft.com/office/officeart/2008/layout/VerticalCurvedList"/>
    <dgm:cxn modelId="{6EEFE96E-E92D-43F5-9F14-AD1BAB6EA652}" type="presParOf" srcId="{2695C4C3-AD29-47CD-A8EB-DDADE97114A4}" destId="{A6BF3DAC-8ED5-4EA7-A4AE-61BA4F2E4497}" srcOrd="1" destOrd="0" presId="urn:microsoft.com/office/officeart/2008/layout/VerticalCurvedList"/>
    <dgm:cxn modelId="{0ECC02E4-5B89-4335-833C-24173EA41104}" type="presParOf" srcId="{2695C4C3-AD29-47CD-A8EB-DDADE97114A4}" destId="{2815EB50-5088-4243-B086-987A854C427B}" srcOrd="2" destOrd="0" presId="urn:microsoft.com/office/officeart/2008/layout/VerticalCurvedList"/>
    <dgm:cxn modelId="{B982F743-5A2C-42DB-A88F-E9A16F02B526}" type="presParOf" srcId="{2695C4C3-AD29-47CD-A8EB-DDADE97114A4}" destId="{29926B55-E1AC-4874-9512-34B787C2E639}" srcOrd="3" destOrd="0" presId="urn:microsoft.com/office/officeart/2008/layout/VerticalCurvedList"/>
    <dgm:cxn modelId="{BFE76C7F-976E-4D96-A005-C48CE4EF6A35}" type="presParOf" srcId="{39FEE170-0C78-41B3-B7E5-7EF5B679874D}" destId="{2F452CCC-E699-4ED2-99E6-BE393EDAF0B7}" srcOrd="1" destOrd="0" presId="urn:microsoft.com/office/officeart/2008/layout/VerticalCurvedList"/>
    <dgm:cxn modelId="{A756530C-56D2-44D1-BF9A-A9EF3F840235}" type="presParOf" srcId="{39FEE170-0C78-41B3-B7E5-7EF5B679874D}" destId="{4A695148-36F4-44E4-B6E9-E93BDC484B11}" srcOrd="2" destOrd="0" presId="urn:microsoft.com/office/officeart/2008/layout/VerticalCurvedList"/>
    <dgm:cxn modelId="{3EFA35FB-826A-471C-9D84-91E426E1591F}" type="presParOf" srcId="{4A695148-36F4-44E4-B6E9-E93BDC484B11}" destId="{99B211BC-CA1E-4735-92F0-AF5462A46A9B}" srcOrd="0" destOrd="0" presId="urn:microsoft.com/office/officeart/2008/layout/VerticalCurvedList"/>
    <dgm:cxn modelId="{39625D70-4205-4745-91C4-7489603DDFEA}" type="presParOf" srcId="{39FEE170-0C78-41B3-B7E5-7EF5B679874D}" destId="{53669AD1-262B-4795-94CD-ECCCBEAE1F64}" srcOrd="3" destOrd="0" presId="urn:microsoft.com/office/officeart/2008/layout/VerticalCurvedList"/>
    <dgm:cxn modelId="{AA8DD3F7-294D-4FD3-A2F9-F67518DCC2CC}" type="presParOf" srcId="{39FEE170-0C78-41B3-B7E5-7EF5B679874D}" destId="{D143C0FE-877B-40B1-B5A2-70C20B9E5EDE}" srcOrd="4" destOrd="0" presId="urn:microsoft.com/office/officeart/2008/layout/VerticalCurvedList"/>
    <dgm:cxn modelId="{7B20BEC4-9E59-445D-9DF8-3AC806D3D3E7}" type="presParOf" srcId="{D143C0FE-877B-40B1-B5A2-70C20B9E5EDE}" destId="{95279107-F36D-4D9A-8CAF-CB9DD56AA5C5}" srcOrd="0" destOrd="0" presId="urn:microsoft.com/office/officeart/2008/layout/VerticalCurvedList"/>
    <dgm:cxn modelId="{49C316AF-E0D4-48EE-AD51-4E8B818693AE}" type="presParOf" srcId="{39FEE170-0C78-41B3-B7E5-7EF5B679874D}" destId="{D8DC6F43-ADF1-45DF-BA0F-705B9E547D9D}" srcOrd="5" destOrd="0" presId="urn:microsoft.com/office/officeart/2008/layout/VerticalCurvedList"/>
    <dgm:cxn modelId="{6B5CDC78-8105-4BAA-B7C3-0C8FC1BBBB82}" type="presParOf" srcId="{39FEE170-0C78-41B3-B7E5-7EF5B679874D}" destId="{96B3C603-3061-4BBC-ABD1-92324D5A87E3}" srcOrd="6" destOrd="0" presId="urn:microsoft.com/office/officeart/2008/layout/VerticalCurvedList"/>
    <dgm:cxn modelId="{6AC73AB7-1B9C-486A-9E74-C47E66955E35}" type="presParOf" srcId="{96B3C603-3061-4BBC-ABD1-92324D5A87E3}" destId="{95D40C58-F45D-4BFE-9BDC-B8F9AB4ED9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400507-9BA1-4622-9541-03905CBD3876}" type="doc">
      <dgm:prSet loTypeId="urn:diagrams.loki3.com/TabbedArc+Icon#4" loCatId="relationship" qsTypeId="urn:microsoft.com/office/officeart/2005/8/quickstyle/simple1" qsCatId="simple" csTypeId="urn:microsoft.com/office/officeart/2005/8/colors/colorful5" csCatId="colorful" phldr="1"/>
      <dgm:spPr/>
    </dgm:pt>
    <dgm:pt modelId="{0F1A75E3-0BC9-4E05-8AF7-8B080D23FB1A}">
      <dgm:prSet phldrT="[Text]"/>
      <dgm:spPr>
        <a:solidFill>
          <a:schemeClr val="accent5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r>
            <a:rPr lang="hr-HR" dirty="0" smtClean="0"/>
            <a:t>Upoznati komponente hrane (makronutrijenti, mikronutrijenti, bioaktivne tvari) te  definirati njihovu ulogu u okviru pravilne prehrane.</a:t>
          </a:r>
          <a:endParaRPr lang="hr-HR" dirty="0"/>
        </a:p>
      </dgm:t>
    </dgm:pt>
    <dgm:pt modelId="{2D98FCC8-0F90-49B0-8261-D77B75836ACA}" type="parTrans" cxnId="{FAE2CCAA-E095-4760-8223-213E8BF9D0A2}">
      <dgm:prSet/>
      <dgm:spPr/>
      <dgm:t>
        <a:bodyPr/>
        <a:lstStyle/>
        <a:p>
          <a:endParaRPr lang="hr-HR"/>
        </a:p>
      </dgm:t>
    </dgm:pt>
    <dgm:pt modelId="{97654574-AD61-4ED4-83BB-763F8D630B2E}" type="sibTrans" cxnId="{FAE2CCAA-E095-4760-8223-213E8BF9D0A2}">
      <dgm:prSet/>
      <dgm:spPr/>
      <dgm:t>
        <a:bodyPr/>
        <a:lstStyle/>
        <a:p>
          <a:endParaRPr lang="hr-HR"/>
        </a:p>
      </dgm:t>
    </dgm:pt>
    <dgm:pt modelId="{AFB37450-27CA-4598-B1D8-C72CAAC2BBBE}">
      <dgm:prSet/>
      <dgm:spPr>
        <a:solidFill>
          <a:schemeClr val="accent5">
            <a:hueOff val="-4966938"/>
            <a:satOff val="19906"/>
            <a:lumOff val="4314"/>
            <a:alpha val="56000"/>
          </a:schemeClr>
        </a:solidFill>
      </dgm:spPr>
      <dgm:t>
        <a:bodyPr/>
        <a:lstStyle/>
        <a:p>
          <a:r>
            <a:rPr lang="hr-HR" dirty="0" smtClean="0"/>
            <a:t>Pružiti uvid u načela planiranja pravilne prehrane te u specifičnosti prehrane pojedinih populacijskih skupina.</a:t>
          </a:r>
          <a:endParaRPr lang="hr-HR" dirty="0"/>
        </a:p>
      </dgm:t>
    </dgm:pt>
    <dgm:pt modelId="{BC9F4ABF-C2CA-41FA-BFA0-07E5BC5D79D5}" type="parTrans" cxnId="{39411099-8683-456F-A15B-6713A2EA8A6C}">
      <dgm:prSet/>
      <dgm:spPr/>
      <dgm:t>
        <a:bodyPr/>
        <a:lstStyle/>
        <a:p>
          <a:endParaRPr lang="hr-HR"/>
        </a:p>
      </dgm:t>
    </dgm:pt>
    <dgm:pt modelId="{1308A35C-8615-40C7-99AF-742F2B4BC947}" type="sibTrans" cxnId="{39411099-8683-456F-A15B-6713A2EA8A6C}">
      <dgm:prSet/>
      <dgm:spPr/>
      <dgm:t>
        <a:bodyPr/>
        <a:lstStyle/>
        <a:p>
          <a:endParaRPr lang="hr-HR"/>
        </a:p>
      </dgm:t>
    </dgm:pt>
    <dgm:pt modelId="{40E6F72D-9C9B-49D4-A016-7BD023C2D8F4}">
      <dgm:prSet/>
      <dgm:spPr>
        <a:solidFill>
          <a:schemeClr val="accent5">
            <a:hueOff val="-9933876"/>
            <a:satOff val="39811"/>
            <a:lumOff val="8628"/>
            <a:alpha val="61000"/>
          </a:schemeClr>
        </a:solidFill>
      </dgm:spPr>
      <dgm:t>
        <a:bodyPr/>
        <a:lstStyle/>
        <a:p>
          <a:r>
            <a:rPr lang="hr-HR" dirty="0" smtClean="0"/>
            <a:t>Uputiti polaznike u aktualne trendove u prehrani</a:t>
          </a:r>
          <a:endParaRPr lang="hr-HR" dirty="0"/>
        </a:p>
      </dgm:t>
    </dgm:pt>
    <dgm:pt modelId="{BF010E14-BC8A-4F87-9AF9-C8C16E756B77}" type="parTrans" cxnId="{6EE197AC-8A8D-4CEC-9531-D2039852E23D}">
      <dgm:prSet/>
      <dgm:spPr/>
      <dgm:t>
        <a:bodyPr/>
        <a:lstStyle/>
        <a:p>
          <a:endParaRPr lang="hr-HR"/>
        </a:p>
      </dgm:t>
    </dgm:pt>
    <dgm:pt modelId="{0DB2C770-E175-4A9B-8FE2-F165131BDE88}" type="sibTrans" cxnId="{6EE197AC-8A8D-4CEC-9531-D2039852E23D}">
      <dgm:prSet/>
      <dgm:spPr/>
      <dgm:t>
        <a:bodyPr/>
        <a:lstStyle/>
        <a:p>
          <a:endParaRPr lang="hr-HR"/>
        </a:p>
      </dgm:t>
    </dgm:pt>
    <dgm:pt modelId="{B1F1E1DC-6217-4F4D-B92B-21312B872A88}" type="pres">
      <dgm:prSet presAssocID="{F4400507-9BA1-4622-9541-03905CBD3876}" presName="Name0" presStyleCnt="0">
        <dgm:presLayoutVars>
          <dgm:dir/>
          <dgm:resizeHandles val="exact"/>
        </dgm:presLayoutVars>
      </dgm:prSet>
      <dgm:spPr/>
    </dgm:pt>
    <dgm:pt modelId="{B9499618-2CD3-4F6D-8BFC-17D4F9ED0DA4}" type="pres">
      <dgm:prSet presAssocID="{0F1A75E3-0BC9-4E05-8AF7-8B080D23FB1A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AEED88-94C1-4934-8DEC-C98286E6FAC4}" type="pres">
      <dgm:prSet presAssocID="{AFB37450-27CA-4598-B1D8-C72CAAC2BBB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36CCAA-7512-4619-9E56-1EB92DA3201D}" type="pres">
      <dgm:prSet presAssocID="{40E6F72D-9C9B-49D4-A016-7BD023C2D8F4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EC20F9C-F653-4AA6-8DBC-9F9E2C53CB39}" type="presOf" srcId="{AFB37450-27CA-4598-B1D8-C72CAAC2BBBE}" destId="{D9AEED88-94C1-4934-8DEC-C98286E6FAC4}" srcOrd="0" destOrd="0" presId="urn:diagrams.loki3.com/TabbedArc+Icon#4"/>
    <dgm:cxn modelId="{F4CF6502-880F-4F87-8B99-4D4B07025746}" type="presOf" srcId="{40E6F72D-9C9B-49D4-A016-7BD023C2D8F4}" destId="{E236CCAA-7512-4619-9E56-1EB92DA3201D}" srcOrd="0" destOrd="0" presId="urn:diagrams.loki3.com/TabbedArc+Icon#4"/>
    <dgm:cxn modelId="{6BEBF086-AF8F-4D82-8149-4E9F22DAC1F0}" type="presOf" srcId="{0F1A75E3-0BC9-4E05-8AF7-8B080D23FB1A}" destId="{B9499618-2CD3-4F6D-8BFC-17D4F9ED0DA4}" srcOrd="0" destOrd="0" presId="urn:diagrams.loki3.com/TabbedArc+Icon#4"/>
    <dgm:cxn modelId="{6EE197AC-8A8D-4CEC-9531-D2039852E23D}" srcId="{F4400507-9BA1-4622-9541-03905CBD3876}" destId="{40E6F72D-9C9B-49D4-A016-7BD023C2D8F4}" srcOrd="2" destOrd="0" parTransId="{BF010E14-BC8A-4F87-9AF9-C8C16E756B77}" sibTransId="{0DB2C770-E175-4A9B-8FE2-F165131BDE88}"/>
    <dgm:cxn modelId="{B7CF4BAF-5BD0-4F7F-8A1E-5AAC114D5657}" type="presOf" srcId="{F4400507-9BA1-4622-9541-03905CBD3876}" destId="{B1F1E1DC-6217-4F4D-B92B-21312B872A88}" srcOrd="0" destOrd="0" presId="urn:diagrams.loki3.com/TabbedArc+Icon#4"/>
    <dgm:cxn modelId="{39411099-8683-456F-A15B-6713A2EA8A6C}" srcId="{F4400507-9BA1-4622-9541-03905CBD3876}" destId="{AFB37450-27CA-4598-B1D8-C72CAAC2BBBE}" srcOrd="1" destOrd="0" parTransId="{BC9F4ABF-C2CA-41FA-BFA0-07E5BC5D79D5}" sibTransId="{1308A35C-8615-40C7-99AF-742F2B4BC947}"/>
    <dgm:cxn modelId="{FAE2CCAA-E095-4760-8223-213E8BF9D0A2}" srcId="{F4400507-9BA1-4622-9541-03905CBD3876}" destId="{0F1A75E3-0BC9-4E05-8AF7-8B080D23FB1A}" srcOrd="0" destOrd="0" parTransId="{2D98FCC8-0F90-49B0-8261-D77B75836ACA}" sibTransId="{97654574-AD61-4ED4-83BB-763F8D630B2E}"/>
    <dgm:cxn modelId="{AC6176C0-3CEB-4D43-B19A-6F6A690D5529}" type="presParOf" srcId="{B1F1E1DC-6217-4F4D-B92B-21312B872A88}" destId="{B9499618-2CD3-4F6D-8BFC-17D4F9ED0DA4}" srcOrd="0" destOrd="0" presId="urn:diagrams.loki3.com/TabbedArc+Icon#4"/>
    <dgm:cxn modelId="{74A69796-4431-41F1-8AEF-30157E856CB9}" type="presParOf" srcId="{B1F1E1DC-6217-4F4D-B92B-21312B872A88}" destId="{D9AEED88-94C1-4934-8DEC-C98286E6FAC4}" srcOrd="1" destOrd="0" presId="urn:diagrams.loki3.com/TabbedArc+Icon#4"/>
    <dgm:cxn modelId="{F13F4A2B-4033-4995-9C30-D0B6C48C7974}" type="presParOf" srcId="{B1F1E1DC-6217-4F4D-B92B-21312B872A88}" destId="{E236CCAA-7512-4619-9E56-1EB92DA3201D}" srcOrd="2" destOrd="0" presId="urn:diagrams.loki3.com/TabbedArc+Icon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33B5031-4880-4B84-8C5C-4552FC6CADD4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1188B430-9B73-467B-A425-90FED6AAA209}">
      <dgm:prSet phldrT="[Text]"/>
      <dgm:spPr/>
      <dgm:t>
        <a:bodyPr/>
        <a:lstStyle/>
        <a:p>
          <a:r>
            <a:rPr lang="en-US" dirty="0" err="1" smtClean="0"/>
            <a:t>sagledati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primjeniti</a:t>
          </a:r>
          <a:r>
            <a:rPr lang="en-US" dirty="0" smtClean="0"/>
            <a:t>   </a:t>
          </a:r>
          <a:r>
            <a:rPr lang="en-US" dirty="0" err="1" smtClean="0"/>
            <a:t>temeljne</a:t>
          </a:r>
          <a:r>
            <a:rPr lang="en-US" dirty="0" smtClean="0"/>
            <a:t> </a:t>
          </a:r>
          <a:r>
            <a:rPr lang="en-US" dirty="0" err="1" smtClean="0"/>
            <a:t>značajke</a:t>
          </a:r>
          <a:r>
            <a:rPr lang="en-US" dirty="0" smtClean="0"/>
            <a:t> </a:t>
          </a:r>
          <a:r>
            <a:rPr lang="en-US" dirty="0" err="1" smtClean="0"/>
            <a:t>pravilne</a:t>
          </a:r>
          <a:r>
            <a:rPr lang="en-US" dirty="0" smtClean="0"/>
            <a:t> </a:t>
          </a:r>
          <a:r>
            <a:rPr lang="en-US" dirty="0" err="1" smtClean="0"/>
            <a:t>prehrane</a:t>
          </a:r>
          <a:r>
            <a:rPr lang="en-US" dirty="0" smtClean="0"/>
            <a:t>,</a:t>
          </a:r>
          <a:endParaRPr lang="hr-HR" dirty="0"/>
        </a:p>
      </dgm:t>
    </dgm:pt>
    <dgm:pt modelId="{604E4C48-B32E-4128-A789-B5198B1B0DB8}" type="parTrans" cxnId="{17CBD6AD-068F-4D27-822B-508404839861}">
      <dgm:prSet/>
      <dgm:spPr/>
      <dgm:t>
        <a:bodyPr/>
        <a:lstStyle/>
        <a:p>
          <a:endParaRPr lang="hr-HR"/>
        </a:p>
      </dgm:t>
    </dgm:pt>
    <dgm:pt modelId="{9729D2A8-3A70-488A-AEDD-C47F8D48E804}" type="sibTrans" cxnId="{17CBD6AD-068F-4D27-822B-508404839861}">
      <dgm:prSet/>
      <dgm:spPr/>
      <dgm:t>
        <a:bodyPr/>
        <a:lstStyle/>
        <a:p>
          <a:endParaRPr lang="hr-HR"/>
        </a:p>
      </dgm:t>
    </dgm:pt>
    <dgm:pt modelId="{15DC8C65-FE5E-4071-8E4F-AD2B793A2B50}">
      <dgm:prSet/>
      <dgm:spPr/>
      <dgm:t>
        <a:bodyPr/>
        <a:lstStyle/>
        <a:p>
          <a:r>
            <a:rPr lang="en-US" smtClean="0"/>
            <a:t>oblikovati ponudu hrane prilagođenu zahtjevima specifičnih populacija,</a:t>
          </a:r>
          <a:endParaRPr lang="hr-HR" dirty="0"/>
        </a:p>
      </dgm:t>
    </dgm:pt>
    <dgm:pt modelId="{A711C1E0-3C35-44DE-9132-FB4B32C959B4}" type="parTrans" cxnId="{BA405638-A7DE-435F-BD2C-D04CFF44F411}">
      <dgm:prSet/>
      <dgm:spPr/>
      <dgm:t>
        <a:bodyPr/>
        <a:lstStyle/>
        <a:p>
          <a:endParaRPr lang="hr-HR"/>
        </a:p>
      </dgm:t>
    </dgm:pt>
    <dgm:pt modelId="{44501524-DD74-41AC-8C83-68F67A8D5DA0}" type="sibTrans" cxnId="{BA405638-A7DE-435F-BD2C-D04CFF44F411}">
      <dgm:prSet/>
      <dgm:spPr/>
      <dgm:t>
        <a:bodyPr/>
        <a:lstStyle/>
        <a:p>
          <a:endParaRPr lang="hr-HR"/>
        </a:p>
      </dgm:t>
    </dgm:pt>
    <dgm:pt modelId="{4CE3E359-BD66-4D97-81E5-E9D06E009C8A}">
      <dgm:prSet/>
      <dgm:spPr/>
      <dgm:t>
        <a:bodyPr/>
        <a:lstStyle/>
        <a:p>
          <a:r>
            <a:rPr lang="en-US" smtClean="0"/>
            <a:t>prepoznati  i implementirati aktualne trendove u prehrani</a:t>
          </a:r>
          <a:endParaRPr lang="hr-HR" dirty="0"/>
        </a:p>
      </dgm:t>
    </dgm:pt>
    <dgm:pt modelId="{F62835C6-56CA-4F87-A712-9EABC482A7AD}" type="parTrans" cxnId="{D9D2A83E-422F-4D3A-8892-928DB5A7FD72}">
      <dgm:prSet/>
      <dgm:spPr/>
      <dgm:t>
        <a:bodyPr/>
        <a:lstStyle/>
        <a:p>
          <a:endParaRPr lang="hr-HR"/>
        </a:p>
      </dgm:t>
    </dgm:pt>
    <dgm:pt modelId="{D282480E-529E-4823-A1EA-90E41DCE8233}" type="sibTrans" cxnId="{D9D2A83E-422F-4D3A-8892-928DB5A7FD72}">
      <dgm:prSet/>
      <dgm:spPr/>
      <dgm:t>
        <a:bodyPr/>
        <a:lstStyle/>
        <a:p>
          <a:endParaRPr lang="hr-HR"/>
        </a:p>
      </dgm:t>
    </dgm:pt>
    <dgm:pt modelId="{A83C158B-B036-4399-B741-508F40B1531E}" type="pres">
      <dgm:prSet presAssocID="{D33B5031-4880-4B84-8C5C-4552FC6CADD4}" presName="linearFlow" presStyleCnt="0">
        <dgm:presLayoutVars>
          <dgm:dir/>
          <dgm:resizeHandles val="exact"/>
        </dgm:presLayoutVars>
      </dgm:prSet>
      <dgm:spPr/>
    </dgm:pt>
    <dgm:pt modelId="{53315C53-261A-47BE-943D-FD8C9292264C}" type="pres">
      <dgm:prSet presAssocID="{1188B430-9B73-467B-A425-90FED6AAA209}" presName="composite" presStyleCnt="0"/>
      <dgm:spPr/>
    </dgm:pt>
    <dgm:pt modelId="{1C1D1ACE-F9CB-489F-B25E-6D5E1F1F5363}" type="pres">
      <dgm:prSet presAssocID="{1188B430-9B73-467B-A425-90FED6AAA209}" presName="imgShp" presStyleLbl="fgImgPlace1" presStyleIdx="0" presStyleCnt="3"/>
      <dgm:spPr/>
    </dgm:pt>
    <dgm:pt modelId="{9F67E822-38D1-418B-BB19-C90273B22323}" type="pres">
      <dgm:prSet presAssocID="{1188B430-9B73-467B-A425-90FED6AAA20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976DBF-C9DF-4F86-AF43-87BF86713FDC}" type="pres">
      <dgm:prSet presAssocID="{9729D2A8-3A70-488A-AEDD-C47F8D48E804}" presName="spacing" presStyleCnt="0"/>
      <dgm:spPr/>
    </dgm:pt>
    <dgm:pt modelId="{24376316-401F-4D28-9B75-324CA05B976B}" type="pres">
      <dgm:prSet presAssocID="{15DC8C65-FE5E-4071-8E4F-AD2B793A2B50}" presName="composite" presStyleCnt="0"/>
      <dgm:spPr/>
    </dgm:pt>
    <dgm:pt modelId="{BE7C3C83-C556-463A-B2E5-1356A496A0F9}" type="pres">
      <dgm:prSet presAssocID="{15DC8C65-FE5E-4071-8E4F-AD2B793A2B50}" presName="imgShp" presStyleLbl="fgImgPlace1" presStyleIdx="1" presStyleCnt="3"/>
      <dgm:spPr>
        <a:solidFill>
          <a:schemeClr val="accent5">
            <a:tint val="50000"/>
            <a:hueOff val="-5341183"/>
            <a:satOff val="23809"/>
            <a:lumOff val="2104"/>
            <a:alpha val="70000"/>
          </a:schemeClr>
        </a:solidFill>
      </dgm:spPr>
    </dgm:pt>
    <dgm:pt modelId="{874B9B08-FD30-47C2-B00F-C51F5113208A}" type="pres">
      <dgm:prSet presAssocID="{15DC8C65-FE5E-4071-8E4F-AD2B793A2B5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680FD7-81FC-44A6-B9C3-F4DB41D96AFA}" type="pres">
      <dgm:prSet presAssocID="{44501524-DD74-41AC-8C83-68F67A8D5DA0}" presName="spacing" presStyleCnt="0"/>
      <dgm:spPr/>
    </dgm:pt>
    <dgm:pt modelId="{53A92EEB-90F5-43FF-9DFF-41B6F97D6637}" type="pres">
      <dgm:prSet presAssocID="{4CE3E359-BD66-4D97-81E5-E9D06E009C8A}" presName="composite" presStyleCnt="0"/>
      <dgm:spPr/>
    </dgm:pt>
    <dgm:pt modelId="{83F89DBF-6899-459D-A76E-3EBA33D12D71}" type="pres">
      <dgm:prSet presAssocID="{4CE3E359-BD66-4D97-81E5-E9D06E009C8A}" presName="imgShp" presStyleLbl="fgImgPlace1" presStyleIdx="2" presStyleCnt="3"/>
      <dgm:spPr/>
    </dgm:pt>
    <dgm:pt modelId="{A0DEC2BA-99B9-40C2-B203-C29E6507431B}" type="pres">
      <dgm:prSet presAssocID="{4CE3E359-BD66-4D97-81E5-E9D06E009C8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6C13AA8-4EE4-4661-939C-A661AEBAEFEC}" type="presOf" srcId="{15DC8C65-FE5E-4071-8E4F-AD2B793A2B50}" destId="{874B9B08-FD30-47C2-B00F-C51F5113208A}" srcOrd="0" destOrd="0" presId="urn:microsoft.com/office/officeart/2005/8/layout/vList3#1"/>
    <dgm:cxn modelId="{70EE29D9-211E-4BF8-AD30-11985B4089D0}" type="presOf" srcId="{D33B5031-4880-4B84-8C5C-4552FC6CADD4}" destId="{A83C158B-B036-4399-B741-508F40B1531E}" srcOrd="0" destOrd="0" presId="urn:microsoft.com/office/officeart/2005/8/layout/vList3#1"/>
    <dgm:cxn modelId="{C8936E06-F490-4744-842D-A912D933A459}" type="presOf" srcId="{1188B430-9B73-467B-A425-90FED6AAA209}" destId="{9F67E822-38D1-418B-BB19-C90273B22323}" srcOrd="0" destOrd="0" presId="urn:microsoft.com/office/officeart/2005/8/layout/vList3#1"/>
    <dgm:cxn modelId="{C02CC25E-B5AF-471B-8DD3-02E44CCD938E}" type="presOf" srcId="{4CE3E359-BD66-4D97-81E5-E9D06E009C8A}" destId="{A0DEC2BA-99B9-40C2-B203-C29E6507431B}" srcOrd="0" destOrd="0" presId="urn:microsoft.com/office/officeart/2005/8/layout/vList3#1"/>
    <dgm:cxn modelId="{BA405638-A7DE-435F-BD2C-D04CFF44F411}" srcId="{D33B5031-4880-4B84-8C5C-4552FC6CADD4}" destId="{15DC8C65-FE5E-4071-8E4F-AD2B793A2B50}" srcOrd="1" destOrd="0" parTransId="{A711C1E0-3C35-44DE-9132-FB4B32C959B4}" sibTransId="{44501524-DD74-41AC-8C83-68F67A8D5DA0}"/>
    <dgm:cxn modelId="{17CBD6AD-068F-4D27-822B-508404839861}" srcId="{D33B5031-4880-4B84-8C5C-4552FC6CADD4}" destId="{1188B430-9B73-467B-A425-90FED6AAA209}" srcOrd="0" destOrd="0" parTransId="{604E4C48-B32E-4128-A789-B5198B1B0DB8}" sibTransId="{9729D2A8-3A70-488A-AEDD-C47F8D48E804}"/>
    <dgm:cxn modelId="{D9D2A83E-422F-4D3A-8892-928DB5A7FD72}" srcId="{D33B5031-4880-4B84-8C5C-4552FC6CADD4}" destId="{4CE3E359-BD66-4D97-81E5-E9D06E009C8A}" srcOrd="2" destOrd="0" parTransId="{F62835C6-56CA-4F87-A712-9EABC482A7AD}" sibTransId="{D282480E-529E-4823-A1EA-90E41DCE8233}"/>
    <dgm:cxn modelId="{7BCD7E42-0F22-4CAB-9D8D-E200C9283499}" type="presParOf" srcId="{A83C158B-B036-4399-B741-508F40B1531E}" destId="{53315C53-261A-47BE-943D-FD8C9292264C}" srcOrd="0" destOrd="0" presId="urn:microsoft.com/office/officeart/2005/8/layout/vList3#1"/>
    <dgm:cxn modelId="{88826178-ACC3-4314-B0DB-1AA8C0828671}" type="presParOf" srcId="{53315C53-261A-47BE-943D-FD8C9292264C}" destId="{1C1D1ACE-F9CB-489F-B25E-6D5E1F1F5363}" srcOrd="0" destOrd="0" presId="urn:microsoft.com/office/officeart/2005/8/layout/vList3#1"/>
    <dgm:cxn modelId="{D802BEC8-8DEA-4AF8-AD97-EBB2A229E9DE}" type="presParOf" srcId="{53315C53-261A-47BE-943D-FD8C9292264C}" destId="{9F67E822-38D1-418B-BB19-C90273B22323}" srcOrd="1" destOrd="0" presId="urn:microsoft.com/office/officeart/2005/8/layout/vList3#1"/>
    <dgm:cxn modelId="{C14C5E47-0A17-4FF3-87AF-1BDA59ECEA9B}" type="presParOf" srcId="{A83C158B-B036-4399-B741-508F40B1531E}" destId="{DC976DBF-C9DF-4F86-AF43-87BF86713FDC}" srcOrd="1" destOrd="0" presId="urn:microsoft.com/office/officeart/2005/8/layout/vList3#1"/>
    <dgm:cxn modelId="{FD808657-E6A1-4456-B503-55E33D5ECAB8}" type="presParOf" srcId="{A83C158B-B036-4399-B741-508F40B1531E}" destId="{24376316-401F-4D28-9B75-324CA05B976B}" srcOrd="2" destOrd="0" presId="urn:microsoft.com/office/officeart/2005/8/layout/vList3#1"/>
    <dgm:cxn modelId="{49993D68-2372-4377-859D-BF5BE2070D66}" type="presParOf" srcId="{24376316-401F-4D28-9B75-324CA05B976B}" destId="{BE7C3C83-C556-463A-B2E5-1356A496A0F9}" srcOrd="0" destOrd="0" presId="urn:microsoft.com/office/officeart/2005/8/layout/vList3#1"/>
    <dgm:cxn modelId="{FBE221F2-9581-4957-B222-F5E4CB5A04C8}" type="presParOf" srcId="{24376316-401F-4D28-9B75-324CA05B976B}" destId="{874B9B08-FD30-47C2-B00F-C51F5113208A}" srcOrd="1" destOrd="0" presId="urn:microsoft.com/office/officeart/2005/8/layout/vList3#1"/>
    <dgm:cxn modelId="{037BCC66-5B0B-419E-B61F-89221584B107}" type="presParOf" srcId="{A83C158B-B036-4399-B741-508F40B1531E}" destId="{D1680FD7-81FC-44A6-B9C3-F4DB41D96AFA}" srcOrd="3" destOrd="0" presId="urn:microsoft.com/office/officeart/2005/8/layout/vList3#1"/>
    <dgm:cxn modelId="{1C744B01-E089-4F53-AA39-229AEE61EC36}" type="presParOf" srcId="{A83C158B-B036-4399-B741-508F40B1531E}" destId="{53A92EEB-90F5-43FF-9DFF-41B6F97D6637}" srcOrd="4" destOrd="0" presId="urn:microsoft.com/office/officeart/2005/8/layout/vList3#1"/>
    <dgm:cxn modelId="{BA84EDDD-96A2-4AB8-921A-9461820B6E78}" type="presParOf" srcId="{53A92EEB-90F5-43FF-9DFF-41B6F97D6637}" destId="{83F89DBF-6899-459D-A76E-3EBA33D12D71}" srcOrd="0" destOrd="0" presId="urn:microsoft.com/office/officeart/2005/8/layout/vList3#1"/>
    <dgm:cxn modelId="{61B62BF6-B4E9-48BF-A9E5-EDF3C319A81B}" type="presParOf" srcId="{53A92EEB-90F5-43FF-9DFF-41B6F97D6637}" destId="{A0DEC2BA-99B9-40C2-B203-C29E650743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81BE890-22A0-4909-AD78-31DF14A7B2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5CE26755-E92D-420C-BC3B-C05CC6568DCE}">
      <dgm:prSet/>
      <dgm:spPr>
        <a:solidFill>
          <a:schemeClr val="accent3">
            <a:hueOff val="3750088"/>
            <a:satOff val="-5627"/>
            <a:lumOff val="-915"/>
            <a:alpha val="79000"/>
          </a:schemeClr>
        </a:solidFill>
      </dgm:spPr>
      <dgm:t>
        <a:bodyPr/>
        <a:lstStyle/>
        <a:p>
          <a:r>
            <a:rPr lang="hr-HR" dirty="0" smtClean="0"/>
            <a:t>Bioaktivne komponente i funkcionalna hrana </a:t>
          </a:r>
          <a:endParaRPr lang="hr-HR" dirty="0"/>
        </a:p>
      </dgm:t>
    </dgm:pt>
    <dgm:pt modelId="{57ACCB0C-91B4-4DBE-AA84-F01A682B576D}" type="parTrans" cxnId="{4C29D8EF-6C38-45E4-8889-6882AD41D972}">
      <dgm:prSet/>
      <dgm:spPr/>
      <dgm:t>
        <a:bodyPr/>
        <a:lstStyle/>
        <a:p>
          <a:endParaRPr lang="hr-HR"/>
        </a:p>
      </dgm:t>
    </dgm:pt>
    <dgm:pt modelId="{33BDBE9E-1AE8-4AEE-B6AD-5791136C624F}" type="sibTrans" cxnId="{4C29D8EF-6C38-45E4-8889-6882AD41D972}">
      <dgm:prSet/>
      <dgm:spPr/>
      <dgm:t>
        <a:bodyPr/>
        <a:lstStyle/>
        <a:p>
          <a:endParaRPr lang="hr-HR"/>
        </a:p>
      </dgm:t>
    </dgm:pt>
    <dgm:pt modelId="{420A6437-0729-4EDA-B42D-37606D519A93}">
      <dgm:prSet/>
      <dgm:spPr>
        <a:solidFill>
          <a:schemeClr val="accent3">
            <a:hueOff val="7500176"/>
            <a:satOff val="-11253"/>
            <a:lumOff val="-1830"/>
            <a:alpha val="85000"/>
          </a:schemeClr>
        </a:solidFill>
      </dgm:spPr>
      <dgm:t>
        <a:bodyPr/>
        <a:lstStyle/>
        <a:p>
          <a:r>
            <a:rPr lang="hr-HR" dirty="0" smtClean="0"/>
            <a:t>Načela pravilne prehrane </a:t>
          </a:r>
          <a:endParaRPr lang="hr-HR" dirty="0"/>
        </a:p>
      </dgm:t>
    </dgm:pt>
    <dgm:pt modelId="{F0460E62-6BE4-4A67-9020-FB1E0EBEFE05}" type="parTrans" cxnId="{C53A803E-EF33-4D34-804D-67522C00402A}">
      <dgm:prSet/>
      <dgm:spPr/>
      <dgm:t>
        <a:bodyPr/>
        <a:lstStyle/>
        <a:p>
          <a:endParaRPr lang="hr-HR"/>
        </a:p>
      </dgm:t>
    </dgm:pt>
    <dgm:pt modelId="{43A05B9E-D51B-43BB-9672-F0DD674D114C}" type="sibTrans" cxnId="{C53A803E-EF33-4D34-804D-67522C00402A}">
      <dgm:prSet/>
      <dgm:spPr/>
      <dgm:t>
        <a:bodyPr/>
        <a:lstStyle/>
        <a:p>
          <a:endParaRPr lang="hr-HR"/>
        </a:p>
      </dgm:t>
    </dgm:pt>
    <dgm:pt modelId="{7E76A7B2-AAC8-4C3B-9FE8-569AED0A2807}">
      <dgm:prSet/>
      <dgm:spPr>
        <a:solidFill>
          <a:schemeClr val="accent3">
            <a:hueOff val="11250264"/>
            <a:satOff val="-16880"/>
            <a:lumOff val="-2745"/>
            <a:alpha val="86000"/>
          </a:schemeClr>
        </a:solidFill>
      </dgm:spPr>
      <dgm:t>
        <a:bodyPr/>
        <a:lstStyle/>
        <a:p>
          <a:r>
            <a:rPr lang="hr-HR" dirty="0" smtClean="0"/>
            <a:t>Prilagođavanje ponude različitim skupinama</a:t>
          </a:r>
          <a:endParaRPr lang="hr-HR" dirty="0"/>
        </a:p>
      </dgm:t>
    </dgm:pt>
    <dgm:pt modelId="{2CE3A294-5CA2-4119-9801-8E18072DCDBF}" type="parTrans" cxnId="{0DF21516-D1FA-4FC6-BFB4-830A9D770EF4}">
      <dgm:prSet/>
      <dgm:spPr/>
      <dgm:t>
        <a:bodyPr/>
        <a:lstStyle/>
        <a:p>
          <a:endParaRPr lang="hr-HR"/>
        </a:p>
      </dgm:t>
    </dgm:pt>
    <dgm:pt modelId="{80C49CF8-35D6-4750-B25E-82B18ADFAAB0}" type="sibTrans" cxnId="{0DF21516-D1FA-4FC6-BFB4-830A9D770EF4}">
      <dgm:prSet/>
      <dgm:spPr/>
      <dgm:t>
        <a:bodyPr/>
        <a:lstStyle/>
        <a:p>
          <a:endParaRPr lang="hr-HR"/>
        </a:p>
      </dgm:t>
    </dgm:pt>
    <dgm:pt modelId="{5626A841-2FA4-4D2E-9F47-A49016C8A75B}">
      <dgm:prSet phldrT="[Text]"/>
      <dgm:spPr>
        <a:solidFill>
          <a:schemeClr val="accent3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r>
            <a:rPr lang="hr-HR" dirty="0" smtClean="0"/>
            <a:t>Komponente hrane</a:t>
          </a:r>
          <a:endParaRPr lang="hr-HR" dirty="0"/>
        </a:p>
      </dgm:t>
    </dgm:pt>
    <dgm:pt modelId="{634C8CB5-CA77-4934-90E3-228C0BB6E85A}" type="parTrans" cxnId="{323CCAA3-3D94-43B5-AC33-912CB826CCBE}">
      <dgm:prSet/>
      <dgm:spPr/>
      <dgm:t>
        <a:bodyPr/>
        <a:lstStyle/>
        <a:p>
          <a:endParaRPr lang="hr-HR"/>
        </a:p>
      </dgm:t>
    </dgm:pt>
    <dgm:pt modelId="{AE028E08-C025-4A07-B27D-CB0C4FA7DBCD}" type="sibTrans" cxnId="{323CCAA3-3D94-43B5-AC33-912CB826CCBE}">
      <dgm:prSet/>
      <dgm:spPr/>
      <dgm:t>
        <a:bodyPr/>
        <a:lstStyle/>
        <a:p>
          <a:endParaRPr lang="hr-HR"/>
        </a:p>
      </dgm:t>
    </dgm:pt>
    <dgm:pt modelId="{67FFB8D7-2895-450E-A9DD-999B12D884FE}" type="pres">
      <dgm:prSet presAssocID="{081BE890-22A0-4909-AD78-31DF14A7B2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12C8B109-850B-443D-A11C-718630267C5B}" type="pres">
      <dgm:prSet presAssocID="{081BE890-22A0-4909-AD78-31DF14A7B28F}" presName="Name1" presStyleCnt="0"/>
      <dgm:spPr/>
    </dgm:pt>
    <dgm:pt modelId="{740C61CE-559F-4F7C-9C78-221CFF8630E9}" type="pres">
      <dgm:prSet presAssocID="{081BE890-22A0-4909-AD78-31DF14A7B28F}" presName="cycle" presStyleCnt="0"/>
      <dgm:spPr/>
    </dgm:pt>
    <dgm:pt modelId="{8F6496F0-765C-4D04-AB65-36E787C3BCF7}" type="pres">
      <dgm:prSet presAssocID="{081BE890-22A0-4909-AD78-31DF14A7B28F}" presName="srcNode" presStyleLbl="node1" presStyleIdx="0" presStyleCnt="4"/>
      <dgm:spPr/>
    </dgm:pt>
    <dgm:pt modelId="{1BE1B76F-2C4E-4875-89CC-EF57DA71EB35}" type="pres">
      <dgm:prSet presAssocID="{081BE890-22A0-4909-AD78-31DF14A7B28F}" presName="conn" presStyleLbl="parChTrans1D2" presStyleIdx="0" presStyleCnt="1"/>
      <dgm:spPr/>
      <dgm:t>
        <a:bodyPr/>
        <a:lstStyle/>
        <a:p>
          <a:endParaRPr lang="hr-HR"/>
        </a:p>
      </dgm:t>
    </dgm:pt>
    <dgm:pt modelId="{BDB48DF6-82B7-4B04-94C5-DCC95E5F523E}" type="pres">
      <dgm:prSet presAssocID="{081BE890-22A0-4909-AD78-31DF14A7B28F}" presName="extraNode" presStyleLbl="node1" presStyleIdx="0" presStyleCnt="4"/>
      <dgm:spPr/>
    </dgm:pt>
    <dgm:pt modelId="{22E36729-7C10-4C1F-8207-D1AB72006F9B}" type="pres">
      <dgm:prSet presAssocID="{081BE890-22A0-4909-AD78-31DF14A7B28F}" presName="dstNode" presStyleLbl="node1" presStyleIdx="0" presStyleCnt="4"/>
      <dgm:spPr/>
    </dgm:pt>
    <dgm:pt modelId="{C59A9AF4-ED2E-40D8-9C84-79550E63221E}" type="pres">
      <dgm:prSet presAssocID="{5626A841-2FA4-4D2E-9F47-A49016C8A75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4AE93D-7715-416C-896B-86BB5CD38643}" type="pres">
      <dgm:prSet presAssocID="{5626A841-2FA4-4D2E-9F47-A49016C8A75B}" presName="accent_1" presStyleCnt="0"/>
      <dgm:spPr/>
    </dgm:pt>
    <dgm:pt modelId="{3AEE18FB-8D7B-47CE-84DB-CDC4E0E3F8DB}" type="pres">
      <dgm:prSet presAssocID="{5626A841-2FA4-4D2E-9F47-A49016C8A75B}" presName="accentRepeatNode" presStyleLbl="solidFgAcc1" presStyleIdx="0" presStyleCnt="4"/>
      <dgm:spPr/>
    </dgm:pt>
    <dgm:pt modelId="{82FB8219-8919-4D51-AC37-15476EE004C5}" type="pres">
      <dgm:prSet presAssocID="{5CE26755-E92D-420C-BC3B-C05CC6568DC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BF2699-EA0C-4907-BC22-E058465A7170}" type="pres">
      <dgm:prSet presAssocID="{5CE26755-E92D-420C-BC3B-C05CC6568DCE}" presName="accent_2" presStyleCnt="0"/>
      <dgm:spPr/>
    </dgm:pt>
    <dgm:pt modelId="{65F86242-6695-421D-B586-5EC23BF675FF}" type="pres">
      <dgm:prSet presAssocID="{5CE26755-E92D-420C-BC3B-C05CC6568DCE}" presName="accentRepeatNode" presStyleLbl="solidFgAcc1" presStyleIdx="1" presStyleCnt="4"/>
      <dgm:spPr/>
    </dgm:pt>
    <dgm:pt modelId="{E13CB563-2662-4ED2-A5A7-9CCCB0665661}" type="pres">
      <dgm:prSet presAssocID="{420A6437-0729-4EDA-B42D-37606D519A9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242D33-A246-44B4-8D63-AA054190472F}" type="pres">
      <dgm:prSet presAssocID="{420A6437-0729-4EDA-B42D-37606D519A93}" presName="accent_3" presStyleCnt="0"/>
      <dgm:spPr/>
    </dgm:pt>
    <dgm:pt modelId="{BE6A759B-909F-4CA4-B642-D2E0B9AE51DF}" type="pres">
      <dgm:prSet presAssocID="{420A6437-0729-4EDA-B42D-37606D519A93}" presName="accentRepeatNode" presStyleLbl="solidFgAcc1" presStyleIdx="2" presStyleCnt="4"/>
      <dgm:spPr/>
    </dgm:pt>
    <dgm:pt modelId="{6322BB4C-40BA-4DB8-89BE-2C7BBDC04FB6}" type="pres">
      <dgm:prSet presAssocID="{7E76A7B2-AAC8-4C3B-9FE8-569AED0A28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DBC501-49BE-417D-9203-4DCB74E95F7E}" type="pres">
      <dgm:prSet presAssocID="{7E76A7B2-AAC8-4C3B-9FE8-569AED0A2807}" presName="accent_4" presStyleCnt="0"/>
      <dgm:spPr/>
    </dgm:pt>
    <dgm:pt modelId="{1F88DF3B-F1B6-4D06-BCB9-EB4FFDD923ED}" type="pres">
      <dgm:prSet presAssocID="{7E76A7B2-AAC8-4C3B-9FE8-569AED0A2807}" presName="accentRepeatNode" presStyleLbl="solidFgAcc1" presStyleIdx="3" presStyleCnt="4"/>
      <dgm:spPr/>
    </dgm:pt>
  </dgm:ptLst>
  <dgm:cxnLst>
    <dgm:cxn modelId="{C1D04EE4-8E6F-44D1-9252-09646634D010}" type="presOf" srcId="{5626A841-2FA4-4D2E-9F47-A49016C8A75B}" destId="{C59A9AF4-ED2E-40D8-9C84-79550E63221E}" srcOrd="0" destOrd="0" presId="urn:microsoft.com/office/officeart/2008/layout/VerticalCurvedList"/>
    <dgm:cxn modelId="{4C29D8EF-6C38-45E4-8889-6882AD41D972}" srcId="{081BE890-22A0-4909-AD78-31DF14A7B28F}" destId="{5CE26755-E92D-420C-BC3B-C05CC6568DCE}" srcOrd="1" destOrd="0" parTransId="{57ACCB0C-91B4-4DBE-AA84-F01A682B576D}" sibTransId="{33BDBE9E-1AE8-4AEE-B6AD-5791136C624F}"/>
    <dgm:cxn modelId="{48D6D979-9541-4E31-AADC-6C4BDDD97FF0}" type="presOf" srcId="{7E76A7B2-AAC8-4C3B-9FE8-569AED0A2807}" destId="{6322BB4C-40BA-4DB8-89BE-2C7BBDC04FB6}" srcOrd="0" destOrd="0" presId="urn:microsoft.com/office/officeart/2008/layout/VerticalCurvedList"/>
    <dgm:cxn modelId="{C53A803E-EF33-4D34-804D-67522C00402A}" srcId="{081BE890-22A0-4909-AD78-31DF14A7B28F}" destId="{420A6437-0729-4EDA-B42D-37606D519A93}" srcOrd="2" destOrd="0" parTransId="{F0460E62-6BE4-4A67-9020-FB1E0EBEFE05}" sibTransId="{43A05B9E-D51B-43BB-9672-F0DD674D114C}"/>
    <dgm:cxn modelId="{C5594281-653C-46CB-ADB1-43273C532AAC}" type="presOf" srcId="{5CE26755-E92D-420C-BC3B-C05CC6568DCE}" destId="{82FB8219-8919-4D51-AC37-15476EE004C5}" srcOrd="0" destOrd="0" presId="urn:microsoft.com/office/officeart/2008/layout/VerticalCurvedList"/>
    <dgm:cxn modelId="{9EA00712-37BC-49E9-A541-AC8592EBF814}" type="presOf" srcId="{081BE890-22A0-4909-AD78-31DF14A7B28F}" destId="{67FFB8D7-2895-450E-A9DD-999B12D884FE}" srcOrd="0" destOrd="0" presId="urn:microsoft.com/office/officeart/2008/layout/VerticalCurvedList"/>
    <dgm:cxn modelId="{0DF21516-D1FA-4FC6-BFB4-830A9D770EF4}" srcId="{081BE890-22A0-4909-AD78-31DF14A7B28F}" destId="{7E76A7B2-AAC8-4C3B-9FE8-569AED0A2807}" srcOrd="3" destOrd="0" parTransId="{2CE3A294-5CA2-4119-9801-8E18072DCDBF}" sibTransId="{80C49CF8-35D6-4750-B25E-82B18ADFAAB0}"/>
    <dgm:cxn modelId="{323CCAA3-3D94-43B5-AC33-912CB826CCBE}" srcId="{081BE890-22A0-4909-AD78-31DF14A7B28F}" destId="{5626A841-2FA4-4D2E-9F47-A49016C8A75B}" srcOrd="0" destOrd="0" parTransId="{634C8CB5-CA77-4934-90E3-228C0BB6E85A}" sibTransId="{AE028E08-C025-4A07-B27D-CB0C4FA7DBCD}"/>
    <dgm:cxn modelId="{776774FB-2C57-4A7C-9C38-8138AD844F9D}" type="presOf" srcId="{AE028E08-C025-4A07-B27D-CB0C4FA7DBCD}" destId="{1BE1B76F-2C4E-4875-89CC-EF57DA71EB35}" srcOrd="0" destOrd="0" presId="urn:microsoft.com/office/officeart/2008/layout/VerticalCurvedList"/>
    <dgm:cxn modelId="{9403BA7B-8217-4A8C-85B4-330E6A76D607}" type="presOf" srcId="{420A6437-0729-4EDA-B42D-37606D519A93}" destId="{E13CB563-2662-4ED2-A5A7-9CCCB0665661}" srcOrd="0" destOrd="0" presId="urn:microsoft.com/office/officeart/2008/layout/VerticalCurvedList"/>
    <dgm:cxn modelId="{D5C00EF8-EF68-4779-A6E8-4737D6F4A6C3}" type="presParOf" srcId="{67FFB8D7-2895-450E-A9DD-999B12D884FE}" destId="{12C8B109-850B-443D-A11C-718630267C5B}" srcOrd="0" destOrd="0" presId="urn:microsoft.com/office/officeart/2008/layout/VerticalCurvedList"/>
    <dgm:cxn modelId="{C655A8FE-7AAC-4DEE-BD2E-42988E2E6BC3}" type="presParOf" srcId="{12C8B109-850B-443D-A11C-718630267C5B}" destId="{740C61CE-559F-4F7C-9C78-221CFF8630E9}" srcOrd="0" destOrd="0" presId="urn:microsoft.com/office/officeart/2008/layout/VerticalCurvedList"/>
    <dgm:cxn modelId="{52332DDB-37C4-4B68-BB4E-7EE75E739181}" type="presParOf" srcId="{740C61CE-559F-4F7C-9C78-221CFF8630E9}" destId="{8F6496F0-765C-4D04-AB65-36E787C3BCF7}" srcOrd="0" destOrd="0" presId="urn:microsoft.com/office/officeart/2008/layout/VerticalCurvedList"/>
    <dgm:cxn modelId="{26DA2ABB-BFAC-49FC-B219-787FC773B4CC}" type="presParOf" srcId="{740C61CE-559F-4F7C-9C78-221CFF8630E9}" destId="{1BE1B76F-2C4E-4875-89CC-EF57DA71EB35}" srcOrd="1" destOrd="0" presId="urn:microsoft.com/office/officeart/2008/layout/VerticalCurvedList"/>
    <dgm:cxn modelId="{18DADEA4-A08F-41FA-A5B2-8AB66B15D310}" type="presParOf" srcId="{740C61CE-559F-4F7C-9C78-221CFF8630E9}" destId="{BDB48DF6-82B7-4B04-94C5-DCC95E5F523E}" srcOrd="2" destOrd="0" presId="urn:microsoft.com/office/officeart/2008/layout/VerticalCurvedList"/>
    <dgm:cxn modelId="{FF8255DA-020B-444A-8E2E-E4D2A4327474}" type="presParOf" srcId="{740C61CE-559F-4F7C-9C78-221CFF8630E9}" destId="{22E36729-7C10-4C1F-8207-D1AB72006F9B}" srcOrd="3" destOrd="0" presId="urn:microsoft.com/office/officeart/2008/layout/VerticalCurvedList"/>
    <dgm:cxn modelId="{E90203A7-BD74-4D97-83BF-12B60B84E712}" type="presParOf" srcId="{12C8B109-850B-443D-A11C-718630267C5B}" destId="{C59A9AF4-ED2E-40D8-9C84-79550E63221E}" srcOrd="1" destOrd="0" presId="urn:microsoft.com/office/officeart/2008/layout/VerticalCurvedList"/>
    <dgm:cxn modelId="{07B2373B-D2DE-4BD2-85E8-4770D9756EC9}" type="presParOf" srcId="{12C8B109-850B-443D-A11C-718630267C5B}" destId="{354AE93D-7715-416C-896B-86BB5CD38643}" srcOrd="2" destOrd="0" presId="urn:microsoft.com/office/officeart/2008/layout/VerticalCurvedList"/>
    <dgm:cxn modelId="{E01F4797-1283-41DB-9EBF-C0F1CAB5D2B9}" type="presParOf" srcId="{354AE93D-7715-416C-896B-86BB5CD38643}" destId="{3AEE18FB-8D7B-47CE-84DB-CDC4E0E3F8DB}" srcOrd="0" destOrd="0" presId="urn:microsoft.com/office/officeart/2008/layout/VerticalCurvedList"/>
    <dgm:cxn modelId="{D66A4987-BE38-4853-9A57-1A5DD452C9BD}" type="presParOf" srcId="{12C8B109-850B-443D-A11C-718630267C5B}" destId="{82FB8219-8919-4D51-AC37-15476EE004C5}" srcOrd="3" destOrd="0" presId="urn:microsoft.com/office/officeart/2008/layout/VerticalCurvedList"/>
    <dgm:cxn modelId="{A90D1D77-B219-4D53-824F-97DDF16D7A32}" type="presParOf" srcId="{12C8B109-850B-443D-A11C-718630267C5B}" destId="{20BF2699-EA0C-4907-BC22-E058465A7170}" srcOrd="4" destOrd="0" presId="urn:microsoft.com/office/officeart/2008/layout/VerticalCurvedList"/>
    <dgm:cxn modelId="{0993854D-9000-4179-84D3-A7B15EF889AB}" type="presParOf" srcId="{20BF2699-EA0C-4907-BC22-E058465A7170}" destId="{65F86242-6695-421D-B586-5EC23BF675FF}" srcOrd="0" destOrd="0" presId="urn:microsoft.com/office/officeart/2008/layout/VerticalCurvedList"/>
    <dgm:cxn modelId="{E66F7BEB-FADB-44BE-9276-5C48E44FCACB}" type="presParOf" srcId="{12C8B109-850B-443D-A11C-718630267C5B}" destId="{E13CB563-2662-4ED2-A5A7-9CCCB0665661}" srcOrd="5" destOrd="0" presId="urn:microsoft.com/office/officeart/2008/layout/VerticalCurvedList"/>
    <dgm:cxn modelId="{31AA56F8-0ED5-4AA0-832B-D1F6F5F15FC7}" type="presParOf" srcId="{12C8B109-850B-443D-A11C-718630267C5B}" destId="{F6242D33-A246-44B4-8D63-AA054190472F}" srcOrd="6" destOrd="0" presId="urn:microsoft.com/office/officeart/2008/layout/VerticalCurvedList"/>
    <dgm:cxn modelId="{2AFAADC4-58F4-465E-A046-067E6691E0C7}" type="presParOf" srcId="{F6242D33-A246-44B4-8D63-AA054190472F}" destId="{BE6A759B-909F-4CA4-B642-D2E0B9AE51DF}" srcOrd="0" destOrd="0" presId="urn:microsoft.com/office/officeart/2008/layout/VerticalCurvedList"/>
    <dgm:cxn modelId="{D9717909-23BD-414D-A0E8-78177DAF28E7}" type="presParOf" srcId="{12C8B109-850B-443D-A11C-718630267C5B}" destId="{6322BB4C-40BA-4DB8-89BE-2C7BBDC04FB6}" srcOrd="7" destOrd="0" presId="urn:microsoft.com/office/officeart/2008/layout/VerticalCurvedList"/>
    <dgm:cxn modelId="{96D4F04F-8E7A-4900-9177-374CDE3EA4A3}" type="presParOf" srcId="{12C8B109-850B-443D-A11C-718630267C5B}" destId="{17DBC501-49BE-417D-9203-4DCB74E95F7E}" srcOrd="8" destOrd="0" presId="urn:microsoft.com/office/officeart/2008/layout/VerticalCurvedList"/>
    <dgm:cxn modelId="{4B211EA7-1199-4563-880E-367CDB377933}" type="presParOf" srcId="{17DBC501-49BE-417D-9203-4DCB74E95F7E}" destId="{1F88DF3B-F1B6-4D06-BCB9-EB4FFDD923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2ACF1-2745-456A-90B8-061D669DB3B9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r-HR"/>
        </a:p>
      </dgm:t>
    </dgm:pt>
    <dgm:pt modelId="{EF353C62-D839-417E-AFDB-99E1743BADCF}">
      <dgm:prSet phldrT="[Text]" phldr="1" custT="1"/>
      <dgm:spPr/>
      <dgm:t>
        <a:bodyPr/>
        <a:lstStyle/>
        <a:p>
          <a:endParaRPr lang="hr-HR" sz="2800"/>
        </a:p>
      </dgm:t>
    </dgm:pt>
    <dgm:pt modelId="{A33AF55A-2DA0-4743-A444-78382AEEDE0C}" type="parTrans" cxnId="{1A178AEE-39C1-4699-91A3-6FC2C259DDEA}">
      <dgm:prSet/>
      <dgm:spPr/>
      <dgm:t>
        <a:bodyPr/>
        <a:lstStyle/>
        <a:p>
          <a:endParaRPr lang="hr-HR" sz="2000"/>
        </a:p>
      </dgm:t>
    </dgm:pt>
    <dgm:pt modelId="{7118DC08-5DB3-45A9-B79D-2F2F39AA6322}" type="sibTrans" cxnId="{1A178AEE-39C1-4699-91A3-6FC2C259DDEA}">
      <dgm:prSet/>
      <dgm:spPr/>
      <dgm:t>
        <a:bodyPr/>
        <a:lstStyle/>
        <a:p>
          <a:endParaRPr lang="hr-HR" sz="2000"/>
        </a:p>
      </dgm:t>
    </dgm:pt>
    <dgm:pt modelId="{CFD4B95B-3B23-4FEE-BDEF-AB724C4620C0}">
      <dgm:prSet phldrT="[Text]" custT="1"/>
      <dgm:spPr/>
      <dgm:t>
        <a:bodyPr/>
        <a:lstStyle/>
        <a:p>
          <a:r>
            <a:rPr lang="hr-HR" sz="2100" dirty="0" smtClean="0"/>
            <a:t>spoznati  psihološki pristup i primjenu pravila osobne i radne higijene, te poslovne komunikacije uz  uvažavanje ljudske različitosti kod zaposlenika u ugostiteljstvu</a:t>
          </a:r>
          <a:endParaRPr lang="hr-HR" sz="2100" dirty="0"/>
        </a:p>
      </dgm:t>
    </dgm:pt>
    <dgm:pt modelId="{BCDBF934-1EB1-42B2-8900-34802E0EDBC7}" type="parTrans" cxnId="{51AE0A80-AA1B-4E75-82A2-8C75BA886F6E}">
      <dgm:prSet/>
      <dgm:spPr/>
      <dgm:t>
        <a:bodyPr/>
        <a:lstStyle/>
        <a:p>
          <a:endParaRPr lang="hr-HR" sz="2000"/>
        </a:p>
      </dgm:t>
    </dgm:pt>
    <dgm:pt modelId="{B591D06A-4BF2-47FE-88F2-AA44C0506622}" type="sibTrans" cxnId="{51AE0A80-AA1B-4E75-82A2-8C75BA886F6E}">
      <dgm:prSet/>
      <dgm:spPr/>
      <dgm:t>
        <a:bodyPr/>
        <a:lstStyle/>
        <a:p>
          <a:endParaRPr lang="hr-HR" sz="2000"/>
        </a:p>
      </dgm:t>
    </dgm:pt>
    <dgm:pt modelId="{72448605-4A30-440C-9C3B-280691E9D8CB}">
      <dgm:prSet phldrT="[Text]" phldr="1" custT="1"/>
      <dgm:spPr/>
      <dgm:t>
        <a:bodyPr/>
        <a:lstStyle/>
        <a:p>
          <a:endParaRPr lang="hr-HR" sz="2800"/>
        </a:p>
      </dgm:t>
    </dgm:pt>
    <dgm:pt modelId="{D81C78A9-AFF7-486F-BC8E-B818740FC39F}" type="parTrans" cxnId="{527E8A39-C5C9-416B-95FA-9ED0029795AA}">
      <dgm:prSet/>
      <dgm:spPr/>
      <dgm:t>
        <a:bodyPr/>
        <a:lstStyle/>
        <a:p>
          <a:endParaRPr lang="hr-HR" sz="2000"/>
        </a:p>
      </dgm:t>
    </dgm:pt>
    <dgm:pt modelId="{9291B7AD-E684-4FB2-AEEA-A5B4AEE6526F}" type="sibTrans" cxnId="{527E8A39-C5C9-416B-95FA-9ED0029795AA}">
      <dgm:prSet/>
      <dgm:spPr/>
      <dgm:t>
        <a:bodyPr/>
        <a:lstStyle/>
        <a:p>
          <a:endParaRPr lang="hr-HR" sz="2000"/>
        </a:p>
      </dgm:t>
    </dgm:pt>
    <dgm:pt modelId="{C66780B1-4F56-40B2-AC0C-9A293B4E91E8}">
      <dgm:prSet phldrT="[Text]" custT="1"/>
      <dgm:spPr/>
      <dgm:t>
        <a:bodyPr/>
        <a:lstStyle/>
        <a:p>
          <a:r>
            <a:rPr lang="hr-HR" sz="2100" dirty="0" smtClean="0"/>
            <a:t>prezentacija aktualnih hrvatskih, europskih i svjetskih trendova u  gastronomiji koji predstavljaju jedan od uvjeta za uspješno oblikovanja cjelovite gastronomske ponude u odjelu hrane i pića</a:t>
          </a:r>
          <a:endParaRPr lang="hr-HR" sz="2100" dirty="0"/>
        </a:p>
      </dgm:t>
    </dgm:pt>
    <dgm:pt modelId="{F604210C-6BC4-40F4-A048-623BA6F0C2C1}" type="parTrans" cxnId="{FF161178-858D-4DB3-BE7A-CB197B4C483E}">
      <dgm:prSet/>
      <dgm:spPr/>
      <dgm:t>
        <a:bodyPr/>
        <a:lstStyle/>
        <a:p>
          <a:endParaRPr lang="hr-HR" sz="2000"/>
        </a:p>
      </dgm:t>
    </dgm:pt>
    <dgm:pt modelId="{29D7E113-8EF0-494F-886D-7D3C3D15843A}" type="sibTrans" cxnId="{FF161178-858D-4DB3-BE7A-CB197B4C483E}">
      <dgm:prSet/>
      <dgm:spPr/>
      <dgm:t>
        <a:bodyPr/>
        <a:lstStyle/>
        <a:p>
          <a:endParaRPr lang="hr-HR" sz="2000"/>
        </a:p>
      </dgm:t>
    </dgm:pt>
    <dgm:pt modelId="{99941B68-829F-43F3-A5FE-A429AEA676EA}">
      <dgm:prSet phldrT="[Text]" phldr="1" custT="1"/>
      <dgm:spPr/>
      <dgm:t>
        <a:bodyPr/>
        <a:lstStyle/>
        <a:p>
          <a:endParaRPr lang="hr-HR" sz="2800"/>
        </a:p>
      </dgm:t>
    </dgm:pt>
    <dgm:pt modelId="{1C07ABA3-C2BD-494E-9AB9-5E44D6754430}" type="parTrans" cxnId="{0126D2BA-0F9E-438B-86B9-7719989EF073}">
      <dgm:prSet/>
      <dgm:spPr/>
      <dgm:t>
        <a:bodyPr/>
        <a:lstStyle/>
        <a:p>
          <a:endParaRPr lang="hr-HR" sz="2000"/>
        </a:p>
      </dgm:t>
    </dgm:pt>
    <dgm:pt modelId="{D74DF299-CCA7-4DE1-A66A-A869A4229B8B}" type="sibTrans" cxnId="{0126D2BA-0F9E-438B-86B9-7719989EF073}">
      <dgm:prSet/>
      <dgm:spPr/>
      <dgm:t>
        <a:bodyPr/>
        <a:lstStyle/>
        <a:p>
          <a:endParaRPr lang="hr-HR" sz="2000"/>
        </a:p>
      </dgm:t>
    </dgm:pt>
    <dgm:pt modelId="{1F1E3C73-FB66-48DB-A095-4924D7A2E883}">
      <dgm:prSet phldrT="[Text]" custT="1"/>
      <dgm:spPr/>
      <dgm:t>
        <a:bodyPr/>
        <a:lstStyle/>
        <a:p>
          <a:r>
            <a:rPr lang="hr-HR" sz="2100" dirty="0" smtClean="0"/>
            <a:t>praktično usvajanje vještina pripremanja i prigotavljanja pojedinih vrsta jela i to iz skupina: hladnih predjela, juha, toplih predjela, gotovih mesnih ili ribljih jela s pridodacima na bazi tijesta smjesa, povrća ili voća, te salata i toplih i hladnih slastica </a:t>
          </a:r>
          <a:endParaRPr lang="hr-HR" sz="2100" dirty="0"/>
        </a:p>
      </dgm:t>
    </dgm:pt>
    <dgm:pt modelId="{848DA460-AA17-49E0-93E9-D9AF6834520B}" type="parTrans" cxnId="{E2291C28-895D-4609-BF99-2A3F346976F0}">
      <dgm:prSet/>
      <dgm:spPr/>
      <dgm:t>
        <a:bodyPr/>
        <a:lstStyle/>
        <a:p>
          <a:endParaRPr lang="hr-HR" sz="2000"/>
        </a:p>
      </dgm:t>
    </dgm:pt>
    <dgm:pt modelId="{5F382F88-ECDD-484F-A047-15AB68A4E51D}" type="sibTrans" cxnId="{E2291C28-895D-4609-BF99-2A3F346976F0}">
      <dgm:prSet/>
      <dgm:spPr/>
      <dgm:t>
        <a:bodyPr/>
        <a:lstStyle/>
        <a:p>
          <a:endParaRPr lang="hr-HR" sz="2000"/>
        </a:p>
      </dgm:t>
    </dgm:pt>
    <dgm:pt modelId="{787FAE00-0ACC-4859-9D88-B6E86E077CAF}" type="pres">
      <dgm:prSet presAssocID="{2C52ACF1-2745-456A-90B8-061D669DB3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9C0B53-E865-42E8-B9A8-1651C61A3C5F}" type="pres">
      <dgm:prSet presAssocID="{EF353C62-D839-417E-AFDB-99E1743BADCF}" presName="composite" presStyleCnt="0"/>
      <dgm:spPr/>
    </dgm:pt>
    <dgm:pt modelId="{C8C7155B-3282-456C-BB55-DA0B79FAAC61}" type="pres">
      <dgm:prSet presAssocID="{EF353C62-D839-417E-AFDB-99E1743BAD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6F351D-9EAC-450D-AF4F-EAFD9360A2D4}" type="pres">
      <dgm:prSet presAssocID="{EF353C62-D839-417E-AFDB-99E1743BADC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DEF6A1-1875-42E8-8F94-6B6F2678DA08}" type="pres">
      <dgm:prSet presAssocID="{7118DC08-5DB3-45A9-B79D-2F2F39AA6322}" presName="sp" presStyleCnt="0"/>
      <dgm:spPr/>
    </dgm:pt>
    <dgm:pt modelId="{2BE8F369-0ABA-4E00-AE9E-992C790FC934}" type="pres">
      <dgm:prSet presAssocID="{72448605-4A30-440C-9C3B-280691E9D8CB}" presName="composite" presStyleCnt="0"/>
      <dgm:spPr/>
    </dgm:pt>
    <dgm:pt modelId="{409647EF-8762-44E0-A247-E7C3344A1BE7}" type="pres">
      <dgm:prSet presAssocID="{72448605-4A30-440C-9C3B-280691E9D8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115F3-E31F-4465-8F23-5462A49EDCD2}" type="pres">
      <dgm:prSet presAssocID="{72448605-4A30-440C-9C3B-280691E9D8CB}" presName="descendantText" presStyleLbl="alignAcc1" presStyleIdx="1" presStyleCnt="3" custScaleY="1265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EFD971-2282-44F6-A71D-EC53966D4F4D}" type="pres">
      <dgm:prSet presAssocID="{9291B7AD-E684-4FB2-AEEA-A5B4AEE6526F}" presName="sp" presStyleCnt="0"/>
      <dgm:spPr/>
    </dgm:pt>
    <dgm:pt modelId="{ED5AD440-E5E1-4A56-871A-A771BC41D849}" type="pres">
      <dgm:prSet presAssocID="{99941B68-829F-43F3-A5FE-A429AEA676EA}" presName="composite" presStyleCnt="0"/>
      <dgm:spPr/>
    </dgm:pt>
    <dgm:pt modelId="{775DE5FC-9B82-474A-BF93-B161A38CC82A}" type="pres">
      <dgm:prSet presAssocID="{99941B68-829F-43F3-A5FE-A429AEA676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DDCD5D-98DA-4A41-A56C-395D271671A5}" type="pres">
      <dgm:prSet presAssocID="{99941B68-829F-43F3-A5FE-A429AEA676EA}" presName="descendantText" presStyleLbl="alignAcc1" presStyleIdx="2" presStyleCnt="3" custScaleY="1662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F6E2789-9A36-4DA2-973C-72E64C8ED989}" type="presOf" srcId="{72448605-4A30-440C-9C3B-280691E9D8CB}" destId="{409647EF-8762-44E0-A247-E7C3344A1BE7}" srcOrd="0" destOrd="0" presId="urn:microsoft.com/office/officeart/2005/8/layout/chevron2"/>
    <dgm:cxn modelId="{0FB97D6F-DC56-401A-B031-4447B850C026}" type="presOf" srcId="{C66780B1-4F56-40B2-AC0C-9A293B4E91E8}" destId="{144115F3-E31F-4465-8F23-5462A49EDCD2}" srcOrd="0" destOrd="0" presId="urn:microsoft.com/office/officeart/2005/8/layout/chevron2"/>
    <dgm:cxn modelId="{04588787-283A-45D7-8A19-FE5761720EDD}" type="presOf" srcId="{2C52ACF1-2745-456A-90B8-061D669DB3B9}" destId="{787FAE00-0ACC-4859-9D88-B6E86E077CAF}" srcOrd="0" destOrd="0" presId="urn:microsoft.com/office/officeart/2005/8/layout/chevron2"/>
    <dgm:cxn modelId="{527E8A39-C5C9-416B-95FA-9ED0029795AA}" srcId="{2C52ACF1-2745-456A-90B8-061D669DB3B9}" destId="{72448605-4A30-440C-9C3B-280691E9D8CB}" srcOrd="1" destOrd="0" parTransId="{D81C78A9-AFF7-486F-BC8E-B818740FC39F}" sibTransId="{9291B7AD-E684-4FB2-AEEA-A5B4AEE6526F}"/>
    <dgm:cxn modelId="{E2291C28-895D-4609-BF99-2A3F346976F0}" srcId="{99941B68-829F-43F3-A5FE-A429AEA676EA}" destId="{1F1E3C73-FB66-48DB-A095-4924D7A2E883}" srcOrd="0" destOrd="0" parTransId="{848DA460-AA17-49E0-93E9-D9AF6834520B}" sibTransId="{5F382F88-ECDD-484F-A047-15AB68A4E51D}"/>
    <dgm:cxn modelId="{1A178AEE-39C1-4699-91A3-6FC2C259DDEA}" srcId="{2C52ACF1-2745-456A-90B8-061D669DB3B9}" destId="{EF353C62-D839-417E-AFDB-99E1743BADCF}" srcOrd="0" destOrd="0" parTransId="{A33AF55A-2DA0-4743-A444-78382AEEDE0C}" sibTransId="{7118DC08-5DB3-45A9-B79D-2F2F39AA6322}"/>
    <dgm:cxn modelId="{8D02DB4A-438B-40AE-8477-DFF8835F1990}" type="presOf" srcId="{CFD4B95B-3B23-4FEE-BDEF-AB724C4620C0}" destId="{776F351D-9EAC-450D-AF4F-EAFD9360A2D4}" srcOrd="0" destOrd="0" presId="urn:microsoft.com/office/officeart/2005/8/layout/chevron2"/>
    <dgm:cxn modelId="{FF161178-858D-4DB3-BE7A-CB197B4C483E}" srcId="{72448605-4A30-440C-9C3B-280691E9D8CB}" destId="{C66780B1-4F56-40B2-AC0C-9A293B4E91E8}" srcOrd="0" destOrd="0" parTransId="{F604210C-6BC4-40F4-A048-623BA6F0C2C1}" sibTransId="{29D7E113-8EF0-494F-886D-7D3C3D15843A}"/>
    <dgm:cxn modelId="{51AE0A80-AA1B-4E75-82A2-8C75BA886F6E}" srcId="{EF353C62-D839-417E-AFDB-99E1743BADCF}" destId="{CFD4B95B-3B23-4FEE-BDEF-AB724C4620C0}" srcOrd="0" destOrd="0" parTransId="{BCDBF934-1EB1-42B2-8900-34802E0EDBC7}" sibTransId="{B591D06A-4BF2-47FE-88F2-AA44C0506622}"/>
    <dgm:cxn modelId="{BCC72E8F-BA2A-4668-92BA-01253C213E85}" type="presOf" srcId="{99941B68-829F-43F3-A5FE-A429AEA676EA}" destId="{775DE5FC-9B82-474A-BF93-B161A38CC82A}" srcOrd="0" destOrd="0" presId="urn:microsoft.com/office/officeart/2005/8/layout/chevron2"/>
    <dgm:cxn modelId="{58D08BB8-9A77-43AC-AE5E-3C25001E87D3}" type="presOf" srcId="{1F1E3C73-FB66-48DB-A095-4924D7A2E883}" destId="{C8DDCD5D-98DA-4A41-A56C-395D271671A5}" srcOrd="0" destOrd="0" presId="urn:microsoft.com/office/officeart/2005/8/layout/chevron2"/>
    <dgm:cxn modelId="{BD868449-E7C8-4E42-B095-208B1DD0A264}" type="presOf" srcId="{EF353C62-D839-417E-AFDB-99E1743BADCF}" destId="{C8C7155B-3282-456C-BB55-DA0B79FAAC61}" srcOrd="0" destOrd="0" presId="urn:microsoft.com/office/officeart/2005/8/layout/chevron2"/>
    <dgm:cxn modelId="{0126D2BA-0F9E-438B-86B9-7719989EF073}" srcId="{2C52ACF1-2745-456A-90B8-061D669DB3B9}" destId="{99941B68-829F-43F3-A5FE-A429AEA676EA}" srcOrd="2" destOrd="0" parTransId="{1C07ABA3-C2BD-494E-9AB9-5E44D6754430}" sibTransId="{D74DF299-CCA7-4DE1-A66A-A869A4229B8B}"/>
    <dgm:cxn modelId="{B2E62674-9416-4887-BB33-A0E8CDCB991B}" type="presParOf" srcId="{787FAE00-0ACC-4859-9D88-B6E86E077CAF}" destId="{B29C0B53-E865-42E8-B9A8-1651C61A3C5F}" srcOrd="0" destOrd="0" presId="urn:microsoft.com/office/officeart/2005/8/layout/chevron2"/>
    <dgm:cxn modelId="{E187981D-CF27-4A5A-81AF-4921E36E3974}" type="presParOf" srcId="{B29C0B53-E865-42E8-B9A8-1651C61A3C5F}" destId="{C8C7155B-3282-456C-BB55-DA0B79FAAC61}" srcOrd="0" destOrd="0" presId="urn:microsoft.com/office/officeart/2005/8/layout/chevron2"/>
    <dgm:cxn modelId="{C4F423B9-5365-4EBE-9C4E-86BBF095125A}" type="presParOf" srcId="{B29C0B53-E865-42E8-B9A8-1651C61A3C5F}" destId="{776F351D-9EAC-450D-AF4F-EAFD9360A2D4}" srcOrd="1" destOrd="0" presId="urn:microsoft.com/office/officeart/2005/8/layout/chevron2"/>
    <dgm:cxn modelId="{C40F8806-0D23-4101-A721-636E9A953723}" type="presParOf" srcId="{787FAE00-0ACC-4859-9D88-B6E86E077CAF}" destId="{C4DEF6A1-1875-42E8-8F94-6B6F2678DA08}" srcOrd="1" destOrd="0" presId="urn:microsoft.com/office/officeart/2005/8/layout/chevron2"/>
    <dgm:cxn modelId="{BEC0A774-55DA-4F69-B515-697D14ED5FA0}" type="presParOf" srcId="{787FAE00-0ACC-4859-9D88-B6E86E077CAF}" destId="{2BE8F369-0ABA-4E00-AE9E-992C790FC934}" srcOrd="2" destOrd="0" presId="urn:microsoft.com/office/officeart/2005/8/layout/chevron2"/>
    <dgm:cxn modelId="{BE0B3F3C-6200-4E53-A67A-322A798C91C3}" type="presParOf" srcId="{2BE8F369-0ABA-4E00-AE9E-992C790FC934}" destId="{409647EF-8762-44E0-A247-E7C3344A1BE7}" srcOrd="0" destOrd="0" presId="urn:microsoft.com/office/officeart/2005/8/layout/chevron2"/>
    <dgm:cxn modelId="{4E4D8400-719B-4769-88BA-FD9EC0A42EAD}" type="presParOf" srcId="{2BE8F369-0ABA-4E00-AE9E-992C790FC934}" destId="{144115F3-E31F-4465-8F23-5462A49EDCD2}" srcOrd="1" destOrd="0" presId="urn:microsoft.com/office/officeart/2005/8/layout/chevron2"/>
    <dgm:cxn modelId="{3B67BD77-F686-47AF-A6AE-8D1B522A26B1}" type="presParOf" srcId="{787FAE00-0ACC-4859-9D88-B6E86E077CAF}" destId="{71EFD971-2282-44F6-A71D-EC53966D4F4D}" srcOrd="3" destOrd="0" presId="urn:microsoft.com/office/officeart/2005/8/layout/chevron2"/>
    <dgm:cxn modelId="{F1F13DF9-AB64-4646-8515-F9FFD11C8E98}" type="presParOf" srcId="{787FAE00-0ACC-4859-9D88-B6E86E077CAF}" destId="{ED5AD440-E5E1-4A56-871A-A771BC41D849}" srcOrd="4" destOrd="0" presId="urn:microsoft.com/office/officeart/2005/8/layout/chevron2"/>
    <dgm:cxn modelId="{6B750E50-1B26-45AB-A784-C2C9836C8A57}" type="presParOf" srcId="{ED5AD440-E5E1-4A56-871A-A771BC41D849}" destId="{775DE5FC-9B82-474A-BF93-B161A38CC82A}" srcOrd="0" destOrd="0" presId="urn:microsoft.com/office/officeart/2005/8/layout/chevron2"/>
    <dgm:cxn modelId="{C5FA082A-7927-4D21-B094-3305E02F0D63}" type="presParOf" srcId="{ED5AD440-E5E1-4A56-871A-A771BC41D849}" destId="{C8DDCD5D-98DA-4A41-A56C-395D271671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1CC4378-AF8C-428C-BDB3-CAD99DB12FE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</dgm:pt>
    <dgm:pt modelId="{84A15280-2B49-41D1-B15B-F29879B67DA0}">
      <dgm:prSet phldrT="[Text]"/>
      <dgm:spPr/>
      <dgm:t>
        <a:bodyPr/>
        <a:lstStyle/>
        <a:p>
          <a:r>
            <a:rPr lang="en-US" dirty="0" err="1" smtClean="0"/>
            <a:t>značaj</a:t>
          </a:r>
          <a:r>
            <a:rPr lang="en-US" dirty="0" smtClean="0"/>
            <a:t> </a:t>
          </a:r>
          <a:r>
            <a:rPr lang="en-US" dirty="0" err="1" smtClean="0"/>
            <a:t>marketinga</a:t>
          </a:r>
          <a:r>
            <a:rPr lang="en-US" dirty="0" smtClean="0"/>
            <a:t> u </a:t>
          </a:r>
          <a:r>
            <a:rPr lang="en-US" dirty="0" err="1" smtClean="0"/>
            <a:t>animiranju</a:t>
          </a:r>
          <a:r>
            <a:rPr lang="en-US" dirty="0" smtClean="0"/>
            <a:t> </a:t>
          </a:r>
          <a:r>
            <a:rPr lang="en-US" dirty="0" err="1" smtClean="0"/>
            <a:t>potencijalnih</a:t>
          </a:r>
          <a:r>
            <a:rPr lang="en-US" dirty="0" smtClean="0"/>
            <a:t> </a:t>
          </a:r>
          <a:r>
            <a:rPr lang="en-US" dirty="0" err="1" smtClean="0"/>
            <a:t>korisnika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CAAE5280-1232-4521-BB49-D116E91C3A31}" type="parTrans" cxnId="{300E4335-B09E-4CCA-9739-02179738A2F0}">
      <dgm:prSet/>
      <dgm:spPr/>
      <dgm:t>
        <a:bodyPr/>
        <a:lstStyle/>
        <a:p>
          <a:endParaRPr lang="hr-HR"/>
        </a:p>
      </dgm:t>
    </dgm:pt>
    <dgm:pt modelId="{B8D18B8F-478D-441A-9AA9-AE2A3C46A9B8}" type="sibTrans" cxnId="{300E4335-B09E-4CCA-9739-02179738A2F0}">
      <dgm:prSet/>
      <dgm:spPr/>
      <dgm:t>
        <a:bodyPr/>
        <a:lstStyle/>
        <a:p>
          <a:endParaRPr lang="hr-HR"/>
        </a:p>
      </dgm:t>
    </dgm:pt>
    <dgm:pt modelId="{081189F4-AD62-4A86-B158-EB0A4BBCC640}">
      <dgm:prSet/>
      <dgm:spPr/>
      <dgm:t>
        <a:bodyPr/>
        <a:lstStyle/>
        <a:p>
          <a:r>
            <a:rPr lang="en-US" dirty="0" err="1" smtClean="0"/>
            <a:t>marketinško</a:t>
          </a:r>
          <a:r>
            <a:rPr lang="en-US" dirty="0" smtClean="0"/>
            <a:t> </a:t>
          </a:r>
          <a:r>
            <a:rPr lang="en-US" dirty="0" err="1" smtClean="0"/>
            <a:t>istraživanje</a:t>
          </a:r>
          <a:r>
            <a:rPr lang="en-US" dirty="0" smtClean="0"/>
            <a:t> </a:t>
          </a:r>
          <a:r>
            <a:rPr lang="en-US" dirty="0" err="1" smtClean="0"/>
            <a:t>potražnje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5E7CCA96-A287-4CF6-B1FB-CEB62A0C25A7}" type="parTrans" cxnId="{B65188D3-26D2-43A3-9F68-C4664C461D41}">
      <dgm:prSet/>
      <dgm:spPr/>
      <dgm:t>
        <a:bodyPr/>
        <a:lstStyle/>
        <a:p>
          <a:endParaRPr lang="hr-HR"/>
        </a:p>
      </dgm:t>
    </dgm:pt>
    <dgm:pt modelId="{367566B5-CC49-49C7-AAC9-1561E99E1A8D}" type="sibTrans" cxnId="{B65188D3-26D2-43A3-9F68-C4664C461D41}">
      <dgm:prSet/>
      <dgm:spPr/>
      <dgm:t>
        <a:bodyPr/>
        <a:lstStyle/>
        <a:p>
          <a:endParaRPr lang="hr-HR"/>
        </a:p>
      </dgm:t>
    </dgm:pt>
    <dgm:pt modelId="{189AB635-BADC-4F21-84A4-1D04C40BC519}">
      <dgm:prSet/>
      <dgm:spPr/>
      <dgm:t>
        <a:bodyPr/>
        <a:lstStyle/>
        <a:p>
          <a:r>
            <a:rPr lang="en-US" dirty="0" smtClean="0"/>
            <a:t>marketing u </a:t>
          </a:r>
          <a:r>
            <a:rPr lang="en-US" dirty="0" err="1" smtClean="0"/>
            <a:t>oblikovanju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527954E5-88FA-43F3-9362-A65FE0B7DCD5}" type="parTrans" cxnId="{0D0D7BF0-0473-4324-83FF-98321CD21D72}">
      <dgm:prSet/>
      <dgm:spPr/>
      <dgm:t>
        <a:bodyPr/>
        <a:lstStyle/>
        <a:p>
          <a:endParaRPr lang="hr-HR"/>
        </a:p>
      </dgm:t>
    </dgm:pt>
    <dgm:pt modelId="{9643C66B-B4F4-4A49-A692-C2FF1B264F4D}" type="sibTrans" cxnId="{0D0D7BF0-0473-4324-83FF-98321CD21D72}">
      <dgm:prSet/>
      <dgm:spPr/>
      <dgm:t>
        <a:bodyPr/>
        <a:lstStyle/>
        <a:p>
          <a:endParaRPr lang="hr-HR"/>
        </a:p>
      </dgm:t>
    </dgm:pt>
    <dgm:pt modelId="{C65A3E48-CC93-47A5-AA41-11FA10725513}">
      <dgm:prSet/>
      <dgm:spPr/>
      <dgm:t>
        <a:bodyPr/>
        <a:lstStyle/>
        <a:p>
          <a:r>
            <a:rPr lang="en-US" dirty="0" err="1" smtClean="0"/>
            <a:t>marketinška</a:t>
          </a:r>
          <a:r>
            <a:rPr lang="en-US" dirty="0" smtClean="0"/>
            <a:t> </a:t>
          </a:r>
          <a:r>
            <a:rPr lang="en-US" dirty="0" err="1" smtClean="0"/>
            <a:t>prezentacija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92FCE416-6EC6-4815-A325-0C5C4B4D7BFE}" type="parTrans" cxnId="{4DDE1FE3-9B80-424A-9D0D-A8F18A8B6A61}">
      <dgm:prSet/>
      <dgm:spPr/>
      <dgm:t>
        <a:bodyPr/>
        <a:lstStyle/>
        <a:p>
          <a:endParaRPr lang="hr-HR"/>
        </a:p>
      </dgm:t>
    </dgm:pt>
    <dgm:pt modelId="{B0F4F8C9-CB56-47FA-96C0-42A6494B21FE}" type="sibTrans" cxnId="{4DDE1FE3-9B80-424A-9D0D-A8F18A8B6A61}">
      <dgm:prSet/>
      <dgm:spPr/>
      <dgm:t>
        <a:bodyPr/>
        <a:lstStyle/>
        <a:p>
          <a:endParaRPr lang="hr-HR"/>
        </a:p>
      </dgm:t>
    </dgm:pt>
    <dgm:pt modelId="{A06CDD5E-202C-4E56-8A75-562A2075AE3D}">
      <dgm:prSet/>
      <dgm:spPr/>
      <dgm:t>
        <a:bodyPr/>
        <a:lstStyle/>
        <a:p>
          <a:r>
            <a:rPr lang="en-US" dirty="0" smtClean="0"/>
            <a:t>marketing u </a:t>
          </a:r>
          <a:r>
            <a:rPr lang="en-US" dirty="0" err="1" smtClean="0"/>
            <a:t>promociji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7D4028E4-FD7E-4FC2-A602-DB8BA4BFCAA6}" type="parTrans" cxnId="{96801A25-1B66-4F0B-A1F0-5CB4974A7794}">
      <dgm:prSet/>
      <dgm:spPr/>
      <dgm:t>
        <a:bodyPr/>
        <a:lstStyle/>
        <a:p>
          <a:endParaRPr lang="hr-HR"/>
        </a:p>
      </dgm:t>
    </dgm:pt>
    <dgm:pt modelId="{0211C453-ED25-4FB7-9B65-44D0DF677E1E}" type="sibTrans" cxnId="{96801A25-1B66-4F0B-A1F0-5CB4974A7794}">
      <dgm:prSet/>
      <dgm:spPr/>
      <dgm:t>
        <a:bodyPr/>
        <a:lstStyle/>
        <a:p>
          <a:endParaRPr lang="hr-HR"/>
        </a:p>
      </dgm:t>
    </dgm:pt>
    <dgm:pt modelId="{CADCCC37-511E-47B8-8D6B-90D66DA382B0}">
      <dgm:prSet/>
      <dgm:spPr/>
      <dgm:t>
        <a:bodyPr/>
        <a:lstStyle/>
        <a:p>
          <a:r>
            <a:rPr lang="en-US" dirty="0" smtClean="0"/>
            <a:t>marketing u </a:t>
          </a:r>
          <a:r>
            <a:rPr lang="en-US" dirty="0" err="1" smtClean="0"/>
            <a:t>plasmanu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2A6EAB34-69C7-4A86-8DB6-8BD7231420EC}" type="parTrans" cxnId="{C3218B04-8838-498A-9B91-CC56E274B5E4}">
      <dgm:prSet/>
      <dgm:spPr/>
      <dgm:t>
        <a:bodyPr/>
        <a:lstStyle/>
        <a:p>
          <a:endParaRPr lang="hr-HR"/>
        </a:p>
      </dgm:t>
    </dgm:pt>
    <dgm:pt modelId="{905F94C8-5952-4164-B0AB-51EDF32C3734}" type="sibTrans" cxnId="{C3218B04-8838-498A-9B91-CC56E274B5E4}">
      <dgm:prSet/>
      <dgm:spPr/>
      <dgm:t>
        <a:bodyPr/>
        <a:lstStyle/>
        <a:p>
          <a:endParaRPr lang="hr-HR"/>
        </a:p>
      </dgm:t>
    </dgm:pt>
    <dgm:pt modelId="{418C5ABF-1FDC-4CEA-87FD-0C48ACE88062}">
      <dgm:prSet/>
      <dgm:spPr/>
      <dgm:t>
        <a:bodyPr/>
        <a:lstStyle/>
        <a:p>
          <a:r>
            <a:rPr lang="en-US" dirty="0" smtClean="0"/>
            <a:t>marketing u </a:t>
          </a:r>
          <a:r>
            <a:rPr lang="en-US" dirty="0" err="1" smtClean="0"/>
            <a:t>formiranju</a:t>
          </a:r>
          <a:r>
            <a:rPr lang="en-US" dirty="0" smtClean="0"/>
            <a:t> </a:t>
          </a:r>
          <a:r>
            <a:rPr lang="en-US" dirty="0" err="1" smtClean="0"/>
            <a:t>cijena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pićamarketinško</a:t>
          </a:r>
          <a:r>
            <a:rPr lang="en-US" dirty="0" smtClean="0"/>
            <a:t> </a:t>
          </a:r>
          <a:r>
            <a:rPr lang="en-US" dirty="0" err="1" smtClean="0"/>
            <a:t>komuniciranje</a:t>
          </a:r>
          <a:r>
            <a:rPr lang="en-US" dirty="0" smtClean="0"/>
            <a:t> s </a:t>
          </a:r>
          <a:r>
            <a:rPr lang="en-US" dirty="0" err="1" smtClean="0"/>
            <a:t>tržištem</a:t>
          </a:r>
          <a:r>
            <a:rPr lang="en-US" dirty="0" smtClean="0"/>
            <a:t> </a:t>
          </a:r>
          <a:endParaRPr lang="hr-HR" dirty="0"/>
        </a:p>
      </dgm:t>
    </dgm:pt>
    <dgm:pt modelId="{63D5C9F2-4F1E-4D4A-ADF9-F99984C8DE20}" type="parTrans" cxnId="{05EEBAA0-C7DD-4C11-B09A-C60A7A49F351}">
      <dgm:prSet/>
      <dgm:spPr/>
      <dgm:t>
        <a:bodyPr/>
        <a:lstStyle/>
        <a:p>
          <a:endParaRPr lang="hr-HR"/>
        </a:p>
      </dgm:t>
    </dgm:pt>
    <dgm:pt modelId="{6A785C0C-3313-437D-BD7E-742BF46B7B36}" type="sibTrans" cxnId="{05EEBAA0-C7DD-4C11-B09A-C60A7A49F351}">
      <dgm:prSet/>
      <dgm:spPr/>
      <dgm:t>
        <a:bodyPr/>
        <a:lstStyle/>
        <a:p>
          <a:endParaRPr lang="hr-HR"/>
        </a:p>
      </dgm:t>
    </dgm:pt>
    <dgm:pt modelId="{ABDDDC09-FEEF-4040-9ABB-F6229ECC6743}">
      <dgm:prSet/>
      <dgm:spPr/>
      <dgm:t>
        <a:bodyPr/>
        <a:lstStyle/>
        <a:p>
          <a:r>
            <a:rPr lang="en-US" dirty="0" smtClean="0"/>
            <a:t>marketing u </a:t>
          </a:r>
          <a:r>
            <a:rPr lang="en-US" dirty="0" err="1" smtClean="0"/>
            <a:t>stvaranju</a:t>
          </a:r>
          <a:r>
            <a:rPr lang="en-US" dirty="0" smtClean="0"/>
            <a:t> </a:t>
          </a:r>
          <a:r>
            <a:rPr lang="en-US" dirty="0" err="1" smtClean="0"/>
            <a:t>javnog</a:t>
          </a:r>
          <a:r>
            <a:rPr lang="en-US" dirty="0" smtClean="0"/>
            <a:t> </a:t>
          </a:r>
          <a:r>
            <a:rPr lang="en-US" dirty="0" err="1" smtClean="0"/>
            <a:t>imagea</a:t>
          </a:r>
          <a:r>
            <a:rPr lang="en-US" dirty="0" smtClean="0"/>
            <a:t> o </a:t>
          </a:r>
          <a:r>
            <a:rPr lang="en-US" dirty="0" err="1" smtClean="0"/>
            <a:t>hrani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piću</a:t>
          </a:r>
          <a:endParaRPr lang="hr-HR" dirty="0"/>
        </a:p>
      </dgm:t>
    </dgm:pt>
    <dgm:pt modelId="{D4B97117-88B6-40F1-BA49-66EC10EE0A75}" type="parTrans" cxnId="{197DDC91-EDFB-4E2B-AF65-BF5A6490A25D}">
      <dgm:prSet/>
      <dgm:spPr/>
      <dgm:t>
        <a:bodyPr/>
        <a:lstStyle/>
        <a:p>
          <a:endParaRPr lang="hr-HR"/>
        </a:p>
      </dgm:t>
    </dgm:pt>
    <dgm:pt modelId="{3C9A3337-5ED4-498C-802F-77A5D398FB95}" type="sibTrans" cxnId="{197DDC91-EDFB-4E2B-AF65-BF5A6490A25D}">
      <dgm:prSet/>
      <dgm:spPr/>
      <dgm:t>
        <a:bodyPr/>
        <a:lstStyle/>
        <a:p>
          <a:endParaRPr lang="hr-HR"/>
        </a:p>
      </dgm:t>
    </dgm:pt>
    <dgm:pt modelId="{C1DE25E8-86F9-4025-A0E2-F36C503BFBC5}">
      <dgm:prSet/>
      <dgm:spPr/>
      <dgm:t>
        <a:bodyPr/>
        <a:lstStyle/>
        <a:p>
          <a:r>
            <a:rPr lang="en-US" dirty="0" err="1" smtClean="0"/>
            <a:t>upravljanje</a:t>
          </a:r>
          <a:r>
            <a:rPr lang="en-US" dirty="0" smtClean="0"/>
            <a:t> </a:t>
          </a:r>
          <a:r>
            <a:rPr lang="en-US" dirty="0" err="1" smtClean="0"/>
            <a:t>marketingom</a:t>
          </a:r>
          <a:r>
            <a:rPr lang="en-US" dirty="0" smtClean="0"/>
            <a:t> </a:t>
          </a:r>
          <a:r>
            <a:rPr lang="en-US" dirty="0" err="1" smtClean="0"/>
            <a:t>hranom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pićima</a:t>
          </a:r>
          <a:endParaRPr lang="hr-HR" dirty="0"/>
        </a:p>
      </dgm:t>
    </dgm:pt>
    <dgm:pt modelId="{1969C200-01A4-4B54-BBF8-450B77A3EC62}" type="parTrans" cxnId="{80479148-4B60-41E8-BBD9-EDAA678D2905}">
      <dgm:prSet/>
      <dgm:spPr/>
      <dgm:t>
        <a:bodyPr/>
        <a:lstStyle/>
        <a:p>
          <a:endParaRPr lang="hr-HR"/>
        </a:p>
      </dgm:t>
    </dgm:pt>
    <dgm:pt modelId="{2C0C31A7-CBB4-4ED5-8C78-6068D113BDC6}" type="sibTrans" cxnId="{80479148-4B60-41E8-BBD9-EDAA678D2905}">
      <dgm:prSet/>
      <dgm:spPr/>
      <dgm:t>
        <a:bodyPr/>
        <a:lstStyle/>
        <a:p>
          <a:endParaRPr lang="hr-HR"/>
        </a:p>
      </dgm:t>
    </dgm:pt>
    <dgm:pt modelId="{665BAAFF-B678-40B9-9049-3C07C4547A29}">
      <dgm:prSet/>
      <dgm:spPr/>
      <dgm:t>
        <a:bodyPr/>
        <a:lstStyle/>
        <a:p>
          <a:r>
            <a:rPr lang="en-US" dirty="0" err="1" smtClean="0"/>
            <a:t>suradnja</a:t>
          </a:r>
          <a:r>
            <a:rPr lang="en-US" dirty="0" smtClean="0"/>
            <a:t> </a:t>
          </a:r>
          <a:r>
            <a:rPr lang="en-US" dirty="0" err="1" smtClean="0"/>
            <a:t>službe</a:t>
          </a:r>
          <a:r>
            <a:rPr lang="en-US" dirty="0" smtClean="0"/>
            <a:t> </a:t>
          </a:r>
          <a:r>
            <a:rPr lang="en-US" dirty="0" err="1" smtClean="0"/>
            <a:t>marketinga</a:t>
          </a:r>
          <a:r>
            <a:rPr lang="en-US" dirty="0" smtClean="0"/>
            <a:t> s </a:t>
          </a:r>
          <a:r>
            <a:rPr lang="en-US" dirty="0" err="1" smtClean="0"/>
            <a:t>osobljem</a:t>
          </a:r>
          <a:r>
            <a:rPr lang="en-US" dirty="0" smtClean="0"/>
            <a:t> </a:t>
          </a:r>
          <a:r>
            <a:rPr lang="en-US" dirty="0" err="1" smtClean="0"/>
            <a:t>kuhinje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restorana</a:t>
          </a:r>
          <a:endParaRPr lang="hr-HR" dirty="0"/>
        </a:p>
      </dgm:t>
    </dgm:pt>
    <dgm:pt modelId="{DB3EB382-746C-432E-9D95-C88E6B5B2223}" type="parTrans" cxnId="{A2CDA9B3-CA28-4F76-9C46-EA9F785BCDCE}">
      <dgm:prSet/>
      <dgm:spPr/>
      <dgm:t>
        <a:bodyPr/>
        <a:lstStyle/>
        <a:p>
          <a:endParaRPr lang="hr-HR"/>
        </a:p>
      </dgm:t>
    </dgm:pt>
    <dgm:pt modelId="{BD0AB0B6-E6A5-45BA-AA61-1896901431A8}" type="sibTrans" cxnId="{A2CDA9B3-CA28-4F76-9C46-EA9F785BCDCE}">
      <dgm:prSet/>
      <dgm:spPr/>
      <dgm:t>
        <a:bodyPr/>
        <a:lstStyle/>
        <a:p>
          <a:endParaRPr lang="hr-HR"/>
        </a:p>
      </dgm:t>
    </dgm:pt>
    <dgm:pt modelId="{1ABB9469-B89B-46C0-A6D7-B54774E342EE}">
      <dgm:prSet phldrT="[Text]"/>
      <dgm:spPr/>
      <dgm:t>
        <a:bodyPr/>
        <a:lstStyle/>
        <a:p>
          <a:endParaRPr lang="hr-HR" dirty="0"/>
        </a:p>
      </dgm:t>
    </dgm:pt>
    <dgm:pt modelId="{F090C3CA-0635-4376-88ED-FB49BF2DF40C}" type="parTrans" cxnId="{0E47A081-8110-4FAA-9853-36188F60C33D}">
      <dgm:prSet/>
      <dgm:spPr/>
      <dgm:t>
        <a:bodyPr/>
        <a:lstStyle/>
        <a:p>
          <a:endParaRPr lang="hr-HR"/>
        </a:p>
      </dgm:t>
    </dgm:pt>
    <dgm:pt modelId="{981ABE58-F330-4AAD-96CC-1DEE6E9A0302}" type="sibTrans" cxnId="{0E47A081-8110-4FAA-9853-36188F60C33D}">
      <dgm:prSet/>
      <dgm:spPr/>
      <dgm:t>
        <a:bodyPr/>
        <a:lstStyle/>
        <a:p>
          <a:endParaRPr lang="hr-HR"/>
        </a:p>
      </dgm:t>
    </dgm:pt>
    <dgm:pt modelId="{F15AC82B-7E61-43AE-A61C-DCDA1F76F440}">
      <dgm:prSet/>
      <dgm:spPr/>
      <dgm:t>
        <a:bodyPr/>
        <a:lstStyle/>
        <a:p>
          <a:endParaRPr lang="hr-HR" dirty="0"/>
        </a:p>
      </dgm:t>
    </dgm:pt>
    <dgm:pt modelId="{CF50C217-29D4-4630-8687-3EC431E3005E}" type="parTrans" cxnId="{2377BD7D-6D6F-4C68-8601-AD0BBE4B34EF}">
      <dgm:prSet/>
      <dgm:spPr/>
      <dgm:t>
        <a:bodyPr/>
        <a:lstStyle/>
        <a:p>
          <a:endParaRPr lang="hr-HR"/>
        </a:p>
      </dgm:t>
    </dgm:pt>
    <dgm:pt modelId="{801FD8C6-F6AB-4C94-972F-8E1FE6335AAF}" type="sibTrans" cxnId="{2377BD7D-6D6F-4C68-8601-AD0BBE4B34EF}">
      <dgm:prSet/>
      <dgm:spPr/>
      <dgm:t>
        <a:bodyPr/>
        <a:lstStyle/>
        <a:p>
          <a:endParaRPr lang="hr-HR"/>
        </a:p>
      </dgm:t>
    </dgm:pt>
    <dgm:pt modelId="{70BD6F78-4D19-4FD9-9EC7-31A288E96905}">
      <dgm:prSet/>
      <dgm:spPr/>
      <dgm:t>
        <a:bodyPr/>
        <a:lstStyle/>
        <a:p>
          <a:endParaRPr lang="hr-HR" dirty="0"/>
        </a:p>
      </dgm:t>
    </dgm:pt>
    <dgm:pt modelId="{9AA41003-C37E-4324-9960-2714FB982163}" type="parTrans" cxnId="{CA3D9181-E2D0-440D-9DD7-5307BDCB4F95}">
      <dgm:prSet/>
      <dgm:spPr/>
      <dgm:t>
        <a:bodyPr/>
        <a:lstStyle/>
        <a:p>
          <a:endParaRPr lang="hr-HR"/>
        </a:p>
      </dgm:t>
    </dgm:pt>
    <dgm:pt modelId="{94307F8D-1835-46E4-B8DA-EB584824A263}" type="sibTrans" cxnId="{CA3D9181-E2D0-440D-9DD7-5307BDCB4F95}">
      <dgm:prSet/>
      <dgm:spPr/>
      <dgm:t>
        <a:bodyPr/>
        <a:lstStyle/>
        <a:p>
          <a:endParaRPr lang="hr-HR"/>
        </a:p>
      </dgm:t>
    </dgm:pt>
    <dgm:pt modelId="{8DFCF17B-0B95-46F0-ACDA-D0999401BA26}">
      <dgm:prSet/>
      <dgm:spPr/>
      <dgm:t>
        <a:bodyPr/>
        <a:lstStyle/>
        <a:p>
          <a:endParaRPr lang="hr-HR" dirty="0"/>
        </a:p>
      </dgm:t>
    </dgm:pt>
    <dgm:pt modelId="{BE85F631-60D7-477F-854A-77DA61304315}" type="parTrans" cxnId="{AAD3A723-F373-47E4-91BA-5776FF3E107D}">
      <dgm:prSet/>
      <dgm:spPr/>
      <dgm:t>
        <a:bodyPr/>
        <a:lstStyle/>
        <a:p>
          <a:endParaRPr lang="hr-HR"/>
        </a:p>
      </dgm:t>
    </dgm:pt>
    <dgm:pt modelId="{8109233A-FDB4-4B7E-A741-550357958731}" type="sibTrans" cxnId="{AAD3A723-F373-47E4-91BA-5776FF3E107D}">
      <dgm:prSet/>
      <dgm:spPr/>
      <dgm:t>
        <a:bodyPr/>
        <a:lstStyle/>
        <a:p>
          <a:endParaRPr lang="hr-HR"/>
        </a:p>
      </dgm:t>
    </dgm:pt>
    <dgm:pt modelId="{9D5886F6-E2BE-420F-B8E7-F0988C51F5E3}">
      <dgm:prSet/>
      <dgm:spPr/>
      <dgm:t>
        <a:bodyPr/>
        <a:lstStyle/>
        <a:p>
          <a:endParaRPr lang="hr-HR" dirty="0"/>
        </a:p>
      </dgm:t>
    </dgm:pt>
    <dgm:pt modelId="{E3710D86-A0D9-49B3-BE1C-CCD9FCAA3BD4}" type="parTrans" cxnId="{5FC7371E-46BC-4D9A-BDC6-F64EE1A9F010}">
      <dgm:prSet/>
      <dgm:spPr/>
      <dgm:t>
        <a:bodyPr/>
        <a:lstStyle/>
        <a:p>
          <a:endParaRPr lang="hr-HR"/>
        </a:p>
      </dgm:t>
    </dgm:pt>
    <dgm:pt modelId="{1BEE6AFD-D45A-41ED-9A9E-C4A854D640CA}" type="sibTrans" cxnId="{5FC7371E-46BC-4D9A-BDC6-F64EE1A9F010}">
      <dgm:prSet/>
      <dgm:spPr/>
      <dgm:t>
        <a:bodyPr/>
        <a:lstStyle/>
        <a:p>
          <a:endParaRPr lang="hr-HR"/>
        </a:p>
      </dgm:t>
    </dgm:pt>
    <dgm:pt modelId="{131CF480-D09E-4545-B821-F79ED50C6851}">
      <dgm:prSet/>
      <dgm:spPr/>
      <dgm:t>
        <a:bodyPr/>
        <a:lstStyle/>
        <a:p>
          <a:endParaRPr lang="hr-HR" dirty="0"/>
        </a:p>
      </dgm:t>
    </dgm:pt>
    <dgm:pt modelId="{CD6D30BA-9356-4DB3-AF4E-EA5C14B674A8}" type="parTrans" cxnId="{B9877CF9-5413-47E4-90B9-B267568B9B8D}">
      <dgm:prSet/>
      <dgm:spPr/>
      <dgm:t>
        <a:bodyPr/>
        <a:lstStyle/>
        <a:p>
          <a:endParaRPr lang="hr-HR"/>
        </a:p>
      </dgm:t>
    </dgm:pt>
    <dgm:pt modelId="{F54FF3EB-08CA-4675-89EF-E98FFC77A05A}" type="sibTrans" cxnId="{B9877CF9-5413-47E4-90B9-B267568B9B8D}">
      <dgm:prSet/>
      <dgm:spPr/>
      <dgm:t>
        <a:bodyPr/>
        <a:lstStyle/>
        <a:p>
          <a:endParaRPr lang="hr-HR"/>
        </a:p>
      </dgm:t>
    </dgm:pt>
    <dgm:pt modelId="{E450A63D-CB4B-4699-8F80-BF6CF6BDD326}">
      <dgm:prSet/>
      <dgm:spPr/>
      <dgm:t>
        <a:bodyPr/>
        <a:lstStyle/>
        <a:p>
          <a:endParaRPr lang="hr-HR" dirty="0"/>
        </a:p>
      </dgm:t>
    </dgm:pt>
    <dgm:pt modelId="{C388472D-E013-452E-B732-AD8B315C6795}" type="parTrans" cxnId="{336829F4-CD74-4D1F-8C91-E224A01B6031}">
      <dgm:prSet/>
      <dgm:spPr/>
      <dgm:t>
        <a:bodyPr/>
        <a:lstStyle/>
        <a:p>
          <a:endParaRPr lang="hr-HR"/>
        </a:p>
      </dgm:t>
    </dgm:pt>
    <dgm:pt modelId="{39A73703-2536-41F1-97F3-8099AE23F032}" type="sibTrans" cxnId="{336829F4-CD74-4D1F-8C91-E224A01B6031}">
      <dgm:prSet/>
      <dgm:spPr/>
      <dgm:t>
        <a:bodyPr/>
        <a:lstStyle/>
        <a:p>
          <a:endParaRPr lang="hr-HR"/>
        </a:p>
      </dgm:t>
    </dgm:pt>
    <dgm:pt modelId="{9600F2E1-C008-4BF0-A5AD-2A2FBDAFBAA7}">
      <dgm:prSet/>
      <dgm:spPr/>
      <dgm:t>
        <a:bodyPr/>
        <a:lstStyle/>
        <a:p>
          <a:endParaRPr lang="hr-HR" dirty="0"/>
        </a:p>
      </dgm:t>
    </dgm:pt>
    <dgm:pt modelId="{0575D4B1-F606-46A1-AF86-BD31EDC7AE0D}" type="parTrans" cxnId="{1A2EC296-0D32-49D4-950C-BB5AE9F74C0C}">
      <dgm:prSet/>
      <dgm:spPr/>
      <dgm:t>
        <a:bodyPr/>
        <a:lstStyle/>
        <a:p>
          <a:endParaRPr lang="hr-HR"/>
        </a:p>
      </dgm:t>
    </dgm:pt>
    <dgm:pt modelId="{E186F2C4-248C-4E90-A835-D975FE151192}" type="sibTrans" cxnId="{1A2EC296-0D32-49D4-950C-BB5AE9F74C0C}">
      <dgm:prSet/>
      <dgm:spPr/>
      <dgm:t>
        <a:bodyPr/>
        <a:lstStyle/>
        <a:p>
          <a:endParaRPr lang="hr-HR"/>
        </a:p>
      </dgm:t>
    </dgm:pt>
    <dgm:pt modelId="{730827CD-BEBC-4FD7-B68E-4289AA399789}">
      <dgm:prSet/>
      <dgm:spPr/>
      <dgm:t>
        <a:bodyPr/>
        <a:lstStyle/>
        <a:p>
          <a:endParaRPr lang="hr-HR" dirty="0"/>
        </a:p>
      </dgm:t>
    </dgm:pt>
    <dgm:pt modelId="{C2FD4C8E-751A-4B88-82C1-C56BFE45A389}" type="parTrans" cxnId="{8CBB9E60-BD9A-4EA5-8300-E73DC3C3BE30}">
      <dgm:prSet/>
      <dgm:spPr/>
      <dgm:t>
        <a:bodyPr/>
        <a:lstStyle/>
        <a:p>
          <a:endParaRPr lang="hr-HR"/>
        </a:p>
      </dgm:t>
    </dgm:pt>
    <dgm:pt modelId="{AEA35D62-BA90-46EF-AF74-227E988380C5}" type="sibTrans" cxnId="{8CBB9E60-BD9A-4EA5-8300-E73DC3C3BE30}">
      <dgm:prSet/>
      <dgm:spPr/>
      <dgm:t>
        <a:bodyPr/>
        <a:lstStyle/>
        <a:p>
          <a:endParaRPr lang="hr-HR"/>
        </a:p>
      </dgm:t>
    </dgm:pt>
    <dgm:pt modelId="{0188B750-8D2C-46FB-BA88-16B45A008014}">
      <dgm:prSet/>
      <dgm:spPr/>
      <dgm:t>
        <a:bodyPr/>
        <a:lstStyle/>
        <a:p>
          <a:endParaRPr lang="hr-HR" dirty="0"/>
        </a:p>
      </dgm:t>
    </dgm:pt>
    <dgm:pt modelId="{783A338D-AA20-445C-A2FB-8BD346AA8492}" type="parTrans" cxnId="{712F97E4-9803-4169-9195-2AAD1B9A2E86}">
      <dgm:prSet/>
      <dgm:spPr/>
      <dgm:t>
        <a:bodyPr/>
        <a:lstStyle/>
        <a:p>
          <a:endParaRPr lang="hr-HR"/>
        </a:p>
      </dgm:t>
    </dgm:pt>
    <dgm:pt modelId="{67D36BD3-A8FF-4059-8FA8-10D45558D110}" type="sibTrans" cxnId="{712F97E4-9803-4169-9195-2AAD1B9A2E86}">
      <dgm:prSet/>
      <dgm:spPr/>
      <dgm:t>
        <a:bodyPr/>
        <a:lstStyle/>
        <a:p>
          <a:endParaRPr lang="hr-HR"/>
        </a:p>
      </dgm:t>
    </dgm:pt>
    <dgm:pt modelId="{0498208F-F463-4415-A6F0-08F3A653AB01}" type="pres">
      <dgm:prSet presAssocID="{91CC4378-AF8C-428C-BDB3-CAD99DB12FE2}" presName="linearFlow" presStyleCnt="0">
        <dgm:presLayoutVars>
          <dgm:dir/>
          <dgm:animLvl val="lvl"/>
          <dgm:resizeHandles val="exact"/>
        </dgm:presLayoutVars>
      </dgm:prSet>
      <dgm:spPr/>
    </dgm:pt>
    <dgm:pt modelId="{DBFEF225-3EA5-48CA-9478-077EF0AA5F9D}" type="pres">
      <dgm:prSet presAssocID="{1ABB9469-B89B-46C0-A6D7-B54774E342EE}" presName="composite" presStyleCnt="0"/>
      <dgm:spPr/>
    </dgm:pt>
    <dgm:pt modelId="{FBECC53D-C01F-4A1B-BFAA-13B513B63F3A}" type="pres">
      <dgm:prSet presAssocID="{1ABB9469-B89B-46C0-A6D7-B54774E342EE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771AED-72CA-46B6-8223-53DC389D7775}" type="pres">
      <dgm:prSet presAssocID="{1ABB9469-B89B-46C0-A6D7-B54774E342EE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9FC341-D75A-4400-B9CF-C7DFB41D9A28}" type="pres">
      <dgm:prSet presAssocID="{981ABE58-F330-4AAD-96CC-1DEE6E9A0302}" presName="sp" presStyleCnt="0"/>
      <dgm:spPr/>
    </dgm:pt>
    <dgm:pt modelId="{66980D5D-A885-45C6-B12E-3BEC779118ED}" type="pres">
      <dgm:prSet presAssocID="{F15AC82B-7E61-43AE-A61C-DCDA1F76F440}" presName="composite" presStyleCnt="0"/>
      <dgm:spPr/>
    </dgm:pt>
    <dgm:pt modelId="{4D95EE68-FF44-453E-A6C3-0E3DF2CCD260}" type="pres">
      <dgm:prSet presAssocID="{F15AC82B-7E61-43AE-A61C-DCDA1F76F440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DDDB27-EA2D-4993-955B-B35EBDCD3A8C}" type="pres">
      <dgm:prSet presAssocID="{F15AC82B-7E61-43AE-A61C-DCDA1F76F440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AB1E6C-2977-4974-ACDE-0B887C11EABD}" type="pres">
      <dgm:prSet presAssocID="{801FD8C6-F6AB-4C94-972F-8E1FE6335AAF}" presName="sp" presStyleCnt="0"/>
      <dgm:spPr/>
    </dgm:pt>
    <dgm:pt modelId="{715ED5C1-4A25-49CF-AB40-B531272888B4}" type="pres">
      <dgm:prSet presAssocID="{70BD6F78-4D19-4FD9-9EC7-31A288E96905}" presName="composite" presStyleCnt="0"/>
      <dgm:spPr/>
    </dgm:pt>
    <dgm:pt modelId="{3980B7C6-37D0-472F-AF10-F04ABC4BF669}" type="pres">
      <dgm:prSet presAssocID="{70BD6F78-4D19-4FD9-9EC7-31A288E96905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FE75ED-DB0A-42E9-BF00-7779A364E899}" type="pres">
      <dgm:prSet presAssocID="{70BD6F78-4D19-4FD9-9EC7-31A288E96905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09AFA6-CDAB-402C-8EDE-DF1DDA4A0CC2}" type="pres">
      <dgm:prSet presAssocID="{94307F8D-1835-46E4-B8DA-EB584824A263}" presName="sp" presStyleCnt="0"/>
      <dgm:spPr/>
    </dgm:pt>
    <dgm:pt modelId="{993CBC96-0E47-47DF-9008-BA5FEC6BE002}" type="pres">
      <dgm:prSet presAssocID="{8DFCF17B-0B95-46F0-ACDA-D0999401BA26}" presName="composite" presStyleCnt="0"/>
      <dgm:spPr/>
    </dgm:pt>
    <dgm:pt modelId="{C12C6910-0C62-4AA3-8CD6-436FDBE6E294}" type="pres">
      <dgm:prSet presAssocID="{8DFCF17B-0B95-46F0-ACDA-D0999401BA26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986902-77DC-4E19-90B7-37B983403E24}" type="pres">
      <dgm:prSet presAssocID="{8DFCF17B-0B95-46F0-ACDA-D0999401BA26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B9D47-F106-40DE-8D2B-0D1B1802C932}" type="pres">
      <dgm:prSet presAssocID="{8109233A-FDB4-4B7E-A741-550357958731}" presName="sp" presStyleCnt="0"/>
      <dgm:spPr/>
    </dgm:pt>
    <dgm:pt modelId="{EEEF9952-BFDA-4BF7-8565-3E11FFFDA4B4}" type="pres">
      <dgm:prSet presAssocID="{9D5886F6-E2BE-420F-B8E7-F0988C51F5E3}" presName="composite" presStyleCnt="0"/>
      <dgm:spPr/>
    </dgm:pt>
    <dgm:pt modelId="{FB3B3205-FA53-44E9-B307-8F3962A6C21E}" type="pres">
      <dgm:prSet presAssocID="{9D5886F6-E2BE-420F-B8E7-F0988C51F5E3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38E34B-3D8E-447F-82CE-3780177E3EF2}" type="pres">
      <dgm:prSet presAssocID="{9D5886F6-E2BE-420F-B8E7-F0988C51F5E3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61441C-EA53-4B34-9D42-89623889FD23}" type="pres">
      <dgm:prSet presAssocID="{1BEE6AFD-D45A-41ED-9A9E-C4A854D640CA}" presName="sp" presStyleCnt="0"/>
      <dgm:spPr/>
    </dgm:pt>
    <dgm:pt modelId="{43929AA9-C2F1-46B1-831C-08933697A7B0}" type="pres">
      <dgm:prSet presAssocID="{131CF480-D09E-4545-B821-F79ED50C6851}" presName="composite" presStyleCnt="0"/>
      <dgm:spPr/>
    </dgm:pt>
    <dgm:pt modelId="{78C3D7A4-CCA7-4DFD-8489-AECB934CE659}" type="pres">
      <dgm:prSet presAssocID="{131CF480-D09E-4545-B821-F79ED50C6851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B439DA-0274-40F6-AE04-84C3D40B9BB0}" type="pres">
      <dgm:prSet presAssocID="{131CF480-D09E-4545-B821-F79ED50C6851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25E493-EE1F-41A6-8486-DFF7D44A31FF}" type="pres">
      <dgm:prSet presAssocID="{F54FF3EB-08CA-4675-89EF-E98FFC77A05A}" presName="sp" presStyleCnt="0"/>
      <dgm:spPr/>
    </dgm:pt>
    <dgm:pt modelId="{198F9C0E-8B13-47A7-A918-6220FEFA3F57}" type="pres">
      <dgm:prSet presAssocID="{E450A63D-CB4B-4699-8F80-BF6CF6BDD326}" presName="composite" presStyleCnt="0"/>
      <dgm:spPr/>
    </dgm:pt>
    <dgm:pt modelId="{DF3E5F7B-A145-4089-8B7A-418F6FA2C5E2}" type="pres">
      <dgm:prSet presAssocID="{E450A63D-CB4B-4699-8F80-BF6CF6BDD326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DD3337-1D35-462D-96DD-08D01335F604}" type="pres">
      <dgm:prSet presAssocID="{E450A63D-CB4B-4699-8F80-BF6CF6BDD326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01E3DF-B0CB-40B6-BA05-45FFD5BD74E0}" type="pres">
      <dgm:prSet presAssocID="{39A73703-2536-41F1-97F3-8099AE23F032}" presName="sp" presStyleCnt="0"/>
      <dgm:spPr/>
    </dgm:pt>
    <dgm:pt modelId="{FE9E189C-2E1D-48DA-AC06-738CB50FFDF5}" type="pres">
      <dgm:prSet presAssocID="{9600F2E1-C008-4BF0-A5AD-2A2FBDAFBAA7}" presName="composite" presStyleCnt="0"/>
      <dgm:spPr/>
    </dgm:pt>
    <dgm:pt modelId="{8BCA819F-1AC0-4313-9C3B-04254F079CC0}" type="pres">
      <dgm:prSet presAssocID="{9600F2E1-C008-4BF0-A5AD-2A2FBDAFBAA7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EA2A6F-2552-49EF-B9DA-29E353B3D4D7}" type="pres">
      <dgm:prSet presAssocID="{9600F2E1-C008-4BF0-A5AD-2A2FBDAFBAA7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0E9B56-9B55-4324-B305-DB43170D7B72}" type="pres">
      <dgm:prSet presAssocID="{E186F2C4-248C-4E90-A835-D975FE151192}" presName="sp" presStyleCnt="0"/>
      <dgm:spPr/>
    </dgm:pt>
    <dgm:pt modelId="{EEB3AC2F-DB93-4F66-B5B3-39899CF02985}" type="pres">
      <dgm:prSet presAssocID="{730827CD-BEBC-4FD7-B68E-4289AA399789}" presName="composite" presStyleCnt="0"/>
      <dgm:spPr/>
    </dgm:pt>
    <dgm:pt modelId="{CF1173F9-3D84-4CEA-A275-529302BF39D8}" type="pres">
      <dgm:prSet presAssocID="{730827CD-BEBC-4FD7-B68E-4289AA399789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044FEB-2595-4410-AE2E-FE73C84152B5}" type="pres">
      <dgm:prSet presAssocID="{730827CD-BEBC-4FD7-B68E-4289AA399789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F44E8F-02E9-4466-9EB2-35E4F0E6C3A2}" type="pres">
      <dgm:prSet presAssocID="{AEA35D62-BA90-46EF-AF74-227E988380C5}" presName="sp" presStyleCnt="0"/>
      <dgm:spPr/>
    </dgm:pt>
    <dgm:pt modelId="{B4ADA40D-5EE6-4466-BD76-A5ED67B33D5E}" type="pres">
      <dgm:prSet presAssocID="{0188B750-8D2C-46FB-BA88-16B45A008014}" presName="composite" presStyleCnt="0"/>
      <dgm:spPr/>
    </dgm:pt>
    <dgm:pt modelId="{6EBA5B63-323B-4D15-AC30-7B7B5DF75304}" type="pres">
      <dgm:prSet presAssocID="{0188B750-8D2C-46FB-BA88-16B45A008014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C09A9-6648-4FCA-8D6B-8494DB515B60}" type="pres">
      <dgm:prSet presAssocID="{0188B750-8D2C-46FB-BA88-16B45A008014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5EEBAA0-C7DD-4C11-B09A-C60A7A49F351}" srcId="{E450A63D-CB4B-4699-8F80-BF6CF6BDD326}" destId="{418C5ABF-1FDC-4CEA-87FD-0C48ACE88062}" srcOrd="0" destOrd="0" parTransId="{63D5C9F2-4F1E-4D4A-ADF9-F99984C8DE20}" sibTransId="{6A785C0C-3313-437D-BD7E-742BF46B7B36}"/>
    <dgm:cxn modelId="{B07FE0E3-248E-460E-B37B-748E6DA51AAD}" type="presOf" srcId="{730827CD-BEBC-4FD7-B68E-4289AA399789}" destId="{CF1173F9-3D84-4CEA-A275-529302BF39D8}" srcOrd="0" destOrd="0" presId="urn:microsoft.com/office/officeart/2005/8/layout/chevron2"/>
    <dgm:cxn modelId="{703ABEBB-9AB7-4C81-83C2-3CB0EF5DA08C}" type="presOf" srcId="{9D5886F6-E2BE-420F-B8E7-F0988C51F5E3}" destId="{FB3B3205-FA53-44E9-B307-8F3962A6C21E}" srcOrd="0" destOrd="0" presId="urn:microsoft.com/office/officeart/2005/8/layout/chevron2"/>
    <dgm:cxn modelId="{B34093A5-4565-4E32-B63F-20B18F6366CA}" type="presOf" srcId="{ABDDDC09-FEEF-4040-9ABB-F6229ECC6743}" destId="{CBEA2A6F-2552-49EF-B9DA-29E353B3D4D7}" srcOrd="0" destOrd="0" presId="urn:microsoft.com/office/officeart/2005/8/layout/chevron2"/>
    <dgm:cxn modelId="{A2CDA9B3-CA28-4F76-9C46-EA9F785BCDCE}" srcId="{0188B750-8D2C-46FB-BA88-16B45A008014}" destId="{665BAAFF-B678-40B9-9049-3C07C4547A29}" srcOrd="0" destOrd="0" parTransId="{DB3EB382-746C-432E-9D95-C88E6B5B2223}" sibTransId="{BD0AB0B6-E6A5-45BA-AA61-1896901431A8}"/>
    <dgm:cxn modelId="{336829F4-CD74-4D1F-8C91-E224A01B6031}" srcId="{91CC4378-AF8C-428C-BDB3-CAD99DB12FE2}" destId="{E450A63D-CB4B-4699-8F80-BF6CF6BDD326}" srcOrd="6" destOrd="0" parTransId="{C388472D-E013-452E-B732-AD8B315C6795}" sibTransId="{39A73703-2536-41F1-97F3-8099AE23F032}"/>
    <dgm:cxn modelId="{0E47A081-8110-4FAA-9853-36188F60C33D}" srcId="{91CC4378-AF8C-428C-BDB3-CAD99DB12FE2}" destId="{1ABB9469-B89B-46C0-A6D7-B54774E342EE}" srcOrd="0" destOrd="0" parTransId="{F090C3CA-0635-4376-88ED-FB49BF2DF40C}" sibTransId="{981ABE58-F330-4AAD-96CC-1DEE6E9A0302}"/>
    <dgm:cxn modelId="{35CEA33D-EEA3-41D0-B2C4-108EFF49F830}" type="presOf" srcId="{91CC4378-AF8C-428C-BDB3-CAD99DB12FE2}" destId="{0498208F-F463-4415-A6F0-08F3A653AB01}" srcOrd="0" destOrd="0" presId="urn:microsoft.com/office/officeart/2005/8/layout/chevron2"/>
    <dgm:cxn modelId="{A7AFC9A5-BFEC-409F-8418-D64052CB02D6}" type="presOf" srcId="{665BAAFF-B678-40B9-9049-3C07C4547A29}" destId="{2B2C09A9-6648-4FCA-8D6B-8494DB515B60}" srcOrd="0" destOrd="0" presId="urn:microsoft.com/office/officeart/2005/8/layout/chevron2"/>
    <dgm:cxn modelId="{A8749DF0-69BB-4871-9BA8-E0AAA01C1E1A}" type="presOf" srcId="{F15AC82B-7E61-43AE-A61C-DCDA1F76F440}" destId="{4D95EE68-FF44-453E-A6C3-0E3DF2CCD260}" srcOrd="0" destOrd="0" presId="urn:microsoft.com/office/officeart/2005/8/layout/chevron2"/>
    <dgm:cxn modelId="{B999A7D1-851A-4633-8287-436AF4BBCDC4}" type="presOf" srcId="{C65A3E48-CC93-47A5-AA41-11FA10725513}" destId="{7F986902-77DC-4E19-90B7-37B983403E24}" srcOrd="0" destOrd="0" presId="urn:microsoft.com/office/officeart/2005/8/layout/chevron2"/>
    <dgm:cxn modelId="{510BA814-CE97-4E2E-9381-60C0FB2E8CBC}" type="presOf" srcId="{70BD6F78-4D19-4FD9-9EC7-31A288E96905}" destId="{3980B7C6-37D0-472F-AF10-F04ABC4BF669}" srcOrd="0" destOrd="0" presId="urn:microsoft.com/office/officeart/2005/8/layout/chevron2"/>
    <dgm:cxn modelId="{0B40751E-A648-40CD-B63E-1403AF555480}" type="presOf" srcId="{C1DE25E8-86F9-4025-A0E2-F36C503BFBC5}" destId="{61044FEB-2595-4410-AE2E-FE73C84152B5}" srcOrd="0" destOrd="0" presId="urn:microsoft.com/office/officeart/2005/8/layout/chevron2"/>
    <dgm:cxn modelId="{96801A25-1B66-4F0B-A1F0-5CB4974A7794}" srcId="{9D5886F6-E2BE-420F-B8E7-F0988C51F5E3}" destId="{A06CDD5E-202C-4E56-8A75-562A2075AE3D}" srcOrd="0" destOrd="0" parTransId="{7D4028E4-FD7E-4FC2-A602-DB8BA4BFCAA6}" sibTransId="{0211C453-ED25-4FB7-9B65-44D0DF677E1E}"/>
    <dgm:cxn modelId="{19BB84AF-CEB1-4832-9501-6DDBB7BD31CD}" type="presOf" srcId="{418C5ABF-1FDC-4CEA-87FD-0C48ACE88062}" destId="{2DDD3337-1D35-462D-96DD-08D01335F604}" srcOrd="0" destOrd="0" presId="urn:microsoft.com/office/officeart/2005/8/layout/chevron2"/>
    <dgm:cxn modelId="{D296F866-7491-4EED-BD32-90A318E09F30}" type="presOf" srcId="{189AB635-BADC-4F21-84A4-1D04C40BC519}" destId="{30FE75ED-DB0A-42E9-BF00-7779A364E899}" srcOrd="0" destOrd="0" presId="urn:microsoft.com/office/officeart/2005/8/layout/chevron2"/>
    <dgm:cxn modelId="{712F97E4-9803-4169-9195-2AAD1B9A2E86}" srcId="{91CC4378-AF8C-428C-BDB3-CAD99DB12FE2}" destId="{0188B750-8D2C-46FB-BA88-16B45A008014}" srcOrd="9" destOrd="0" parTransId="{783A338D-AA20-445C-A2FB-8BD346AA8492}" sibTransId="{67D36BD3-A8FF-4059-8FA8-10D45558D110}"/>
    <dgm:cxn modelId="{86505EB9-7781-4845-A851-59A1428551C7}" type="presOf" srcId="{E450A63D-CB4B-4699-8F80-BF6CF6BDD326}" destId="{DF3E5F7B-A145-4089-8B7A-418F6FA2C5E2}" srcOrd="0" destOrd="0" presId="urn:microsoft.com/office/officeart/2005/8/layout/chevron2"/>
    <dgm:cxn modelId="{4545EB5B-C504-4A54-817C-319D74CACF08}" type="presOf" srcId="{8DFCF17B-0B95-46F0-ACDA-D0999401BA26}" destId="{C12C6910-0C62-4AA3-8CD6-436FDBE6E294}" srcOrd="0" destOrd="0" presId="urn:microsoft.com/office/officeart/2005/8/layout/chevron2"/>
    <dgm:cxn modelId="{8CBB9E60-BD9A-4EA5-8300-E73DC3C3BE30}" srcId="{91CC4378-AF8C-428C-BDB3-CAD99DB12FE2}" destId="{730827CD-BEBC-4FD7-B68E-4289AA399789}" srcOrd="8" destOrd="0" parTransId="{C2FD4C8E-751A-4B88-82C1-C56BFE45A389}" sibTransId="{AEA35D62-BA90-46EF-AF74-227E988380C5}"/>
    <dgm:cxn modelId="{0D0D7BF0-0473-4324-83FF-98321CD21D72}" srcId="{70BD6F78-4D19-4FD9-9EC7-31A288E96905}" destId="{189AB635-BADC-4F21-84A4-1D04C40BC519}" srcOrd="0" destOrd="0" parTransId="{527954E5-88FA-43F3-9362-A65FE0B7DCD5}" sibTransId="{9643C66B-B4F4-4A49-A692-C2FF1B264F4D}"/>
    <dgm:cxn modelId="{3BF30B68-AC73-413B-8047-A6C2D5761EE1}" type="presOf" srcId="{9600F2E1-C008-4BF0-A5AD-2A2FBDAFBAA7}" destId="{8BCA819F-1AC0-4313-9C3B-04254F079CC0}" srcOrd="0" destOrd="0" presId="urn:microsoft.com/office/officeart/2005/8/layout/chevron2"/>
    <dgm:cxn modelId="{1A2EC296-0D32-49D4-950C-BB5AE9F74C0C}" srcId="{91CC4378-AF8C-428C-BDB3-CAD99DB12FE2}" destId="{9600F2E1-C008-4BF0-A5AD-2A2FBDAFBAA7}" srcOrd="7" destOrd="0" parTransId="{0575D4B1-F606-46A1-AF86-BD31EDC7AE0D}" sibTransId="{E186F2C4-248C-4E90-A835-D975FE151192}"/>
    <dgm:cxn modelId="{4DDE1FE3-9B80-424A-9D0D-A8F18A8B6A61}" srcId="{8DFCF17B-0B95-46F0-ACDA-D0999401BA26}" destId="{C65A3E48-CC93-47A5-AA41-11FA10725513}" srcOrd="0" destOrd="0" parTransId="{92FCE416-6EC6-4815-A325-0C5C4B4D7BFE}" sibTransId="{B0F4F8C9-CB56-47FA-96C0-42A6494B21FE}"/>
    <dgm:cxn modelId="{444A98ED-4FB8-4F43-A2CE-65DE3EDB1F06}" type="presOf" srcId="{081189F4-AD62-4A86-B158-EB0A4BBCC640}" destId="{15DDDB27-EA2D-4993-955B-B35EBDCD3A8C}" srcOrd="0" destOrd="0" presId="urn:microsoft.com/office/officeart/2005/8/layout/chevron2"/>
    <dgm:cxn modelId="{AAD3A723-F373-47E4-91BA-5776FF3E107D}" srcId="{91CC4378-AF8C-428C-BDB3-CAD99DB12FE2}" destId="{8DFCF17B-0B95-46F0-ACDA-D0999401BA26}" srcOrd="3" destOrd="0" parTransId="{BE85F631-60D7-477F-854A-77DA61304315}" sibTransId="{8109233A-FDB4-4B7E-A741-550357958731}"/>
    <dgm:cxn modelId="{84455716-455B-49A2-A778-16E53A89A725}" type="presOf" srcId="{CADCCC37-511E-47B8-8D6B-90D66DA382B0}" destId="{1DB439DA-0274-40F6-AE04-84C3D40B9BB0}" srcOrd="0" destOrd="0" presId="urn:microsoft.com/office/officeart/2005/8/layout/chevron2"/>
    <dgm:cxn modelId="{0BD91300-7C35-4F23-BB3C-E0C2944B85E6}" type="presOf" srcId="{A06CDD5E-202C-4E56-8A75-562A2075AE3D}" destId="{9938E34B-3D8E-447F-82CE-3780177E3EF2}" srcOrd="0" destOrd="0" presId="urn:microsoft.com/office/officeart/2005/8/layout/chevron2"/>
    <dgm:cxn modelId="{80479148-4B60-41E8-BBD9-EDAA678D2905}" srcId="{730827CD-BEBC-4FD7-B68E-4289AA399789}" destId="{C1DE25E8-86F9-4025-A0E2-F36C503BFBC5}" srcOrd="0" destOrd="0" parTransId="{1969C200-01A4-4B54-BBF8-450B77A3EC62}" sibTransId="{2C0C31A7-CBB4-4ED5-8C78-6068D113BDC6}"/>
    <dgm:cxn modelId="{C3218B04-8838-498A-9B91-CC56E274B5E4}" srcId="{131CF480-D09E-4545-B821-F79ED50C6851}" destId="{CADCCC37-511E-47B8-8D6B-90D66DA382B0}" srcOrd="0" destOrd="0" parTransId="{2A6EAB34-69C7-4A86-8DB6-8BD7231420EC}" sibTransId="{905F94C8-5952-4164-B0AB-51EDF32C3734}"/>
    <dgm:cxn modelId="{D49C58E3-A343-491D-B88A-4E8B56D4BF65}" type="presOf" srcId="{84A15280-2B49-41D1-B15B-F29879B67DA0}" destId="{FE771AED-72CA-46B6-8223-53DC389D7775}" srcOrd="0" destOrd="0" presId="urn:microsoft.com/office/officeart/2005/8/layout/chevron2"/>
    <dgm:cxn modelId="{197DDC91-EDFB-4E2B-AF65-BF5A6490A25D}" srcId="{9600F2E1-C008-4BF0-A5AD-2A2FBDAFBAA7}" destId="{ABDDDC09-FEEF-4040-9ABB-F6229ECC6743}" srcOrd="0" destOrd="0" parTransId="{D4B97117-88B6-40F1-BA49-66EC10EE0A75}" sibTransId="{3C9A3337-5ED4-498C-802F-77A5D398FB95}"/>
    <dgm:cxn modelId="{300E4335-B09E-4CCA-9739-02179738A2F0}" srcId="{1ABB9469-B89B-46C0-A6D7-B54774E342EE}" destId="{84A15280-2B49-41D1-B15B-F29879B67DA0}" srcOrd="0" destOrd="0" parTransId="{CAAE5280-1232-4521-BB49-D116E91C3A31}" sibTransId="{B8D18B8F-478D-441A-9AA9-AE2A3C46A9B8}"/>
    <dgm:cxn modelId="{B65188D3-26D2-43A3-9F68-C4664C461D41}" srcId="{F15AC82B-7E61-43AE-A61C-DCDA1F76F440}" destId="{081189F4-AD62-4A86-B158-EB0A4BBCC640}" srcOrd="0" destOrd="0" parTransId="{5E7CCA96-A287-4CF6-B1FB-CEB62A0C25A7}" sibTransId="{367566B5-CC49-49C7-AAC9-1561E99E1A8D}"/>
    <dgm:cxn modelId="{904194CA-07DF-4F44-9F82-E9F27972D445}" type="presOf" srcId="{1ABB9469-B89B-46C0-A6D7-B54774E342EE}" destId="{FBECC53D-C01F-4A1B-BFAA-13B513B63F3A}" srcOrd="0" destOrd="0" presId="urn:microsoft.com/office/officeart/2005/8/layout/chevron2"/>
    <dgm:cxn modelId="{B9877CF9-5413-47E4-90B9-B267568B9B8D}" srcId="{91CC4378-AF8C-428C-BDB3-CAD99DB12FE2}" destId="{131CF480-D09E-4545-B821-F79ED50C6851}" srcOrd="5" destOrd="0" parTransId="{CD6D30BA-9356-4DB3-AF4E-EA5C14B674A8}" sibTransId="{F54FF3EB-08CA-4675-89EF-E98FFC77A05A}"/>
    <dgm:cxn modelId="{2377BD7D-6D6F-4C68-8601-AD0BBE4B34EF}" srcId="{91CC4378-AF8C-428C-BDB3-CAD99DB12FE2}" destId="{F15AC82B-7E61-43AE-A61C-DCDA1F76F440}" srcOrd="1" destOrd="0" parTransId="{CF50C217-29D4-4630-8687-3EC431E3005E}" sibTransId="{801FD8C6-F6AB-4C94-972F-8E1FE6335AAF}"/>
    <dgm:cxn modelId="{5FC7371E-46BC-4D9A-BDC6-F64EE1A9F010}" srcId="{91CC4378-AF8C-428C-BDB3-CAD99DB12FE2}" destId="{9D5886F6-E2BE-420F-B8E7-F0988C51F5E3}" srcOrd="4" destOrd="0" parTransId="{E3710D86-A0D9-49B3-BE1C-CCD9FCAA3BD4}" sibTransId="{1BEE6AFD-D45A-41ED-9A9E-C4A854D640CA}"/>
    <dgm:cxn modelId="{28141773-E5AF-48A7-A62C-C6EEC790077E}" type="presOf" srcId="{131CF480-D09E-4545-B821-F79ED50C6851}" destId="{78C3D7A4-CCA7-4DFD-8489-AECB934CE659}" srcOrd="0" destOrd="0" presId="urn:microsoft.com/office/officeart/2005/8/layout/chevron2"/>
    <dgm:cxn modelId="{CA3D9181-E2D0-440D-9DD7-5307BDCB4F95}" srcId="{91CC4378-AF8C-428C-BDB3-CAD99DB12FE2}" destId="{70BD6F78-4D19-4FD9-9EC7-31A288E96905}" srcOrd="2" destOrd="0" parTransId="{9AA41003-C37E-4324-9960-2714FB982163}" sibTransId="{94307F8D-1835-46E4-B8DA-EB584824A263}"/>
    <dgm:cxn modelId="{2AF8798B-BE24-49B2-9CA1-DFC381259F4B}" type="presOf" srcId="{0188B750-8D2C-46FB-BA88-16B45A008014}" destId="{6EBA5B63-323B-4D15-AC30-7B7B5DF75304}" srcOrd="0" destOrd="0" presId="urn:microsoft.com/office/officeart/2005/8/layout/chevron2"/>
    <dgm:cxn modelId="{7DAB93EA-6201-47DB-A83F-20B9465C924D}" type="presParOf" srcId="{0498208F-F463-4415-A6F0-08F3A653AB01}" destId="{DBFEF225-3EA5-48CA-9478-077EF0AA5F9D}" srcOrd="0" destOrd="0" presId="urn:microsoft.com/office/officeart/2005/8/layout/chevron2"/>
    <dgm:cxn modelId="{A28BCB96-9053-4F35-9B5E-8FB6BEB624E4}" type="presParOf" srcId="{DBFEF225-3EA5-48CA-9478-077EF0AA5F9D}" destId="{FBECC53D-C01F-4A1B-BFAA-13B513B63F3A}" srcOrd="0" destOrd="0" presId="urn:microsoft.com/office/officeart/2005/8/layout/chevron2"/>
    <dgm:cxn modelId="{5943CE90-1570-477E-8015-927CD1438A32}" type="presParOf" srcId="{DBFEF225-3EA5-48CA-9478-077EF0AA5F9D}" destId="{FE771AED-72CA-46B6-8223-53DC389D7775}" srcOrd="1" destOrd="0" presId="urn:microsoft.com/office/officeart/2005/8/layout/chevron2"/>
    <dgm:cxn modelId="{8E6C78EC-7F96-4D5B-BEED-098374E48461}" type="presParOf" srcId="{0498208F-F463-4415-A6F0-08F3A653AB01}" destId="{9E9FC341-D75A-4400-B9CF-C7DFB41D9A28}" srcOrd="1" destOrd="0" presId="urn:microsoft.com/office/officeart/2005/8/layout/chevron2"/>
    <dgm:cxn modelId="{F55C7574-5781-45BB-9376-22AFC23640CA}" type="presParOf" srcId="{0498208F-F463-4415-A6F0-08F3A653AB01}" destId="{66980D5D-A885-45C6-B12E-3BEC779118ED}" srcOrd="2" destOrd="0" presId="urn:microsoft.com/office/officeart/2005/8/layout/chevron2"/>
    <dgm:cxn modelId="{442FA7C5-8BC1-47F2-8B3F-7F828A074FE2}" type="presParOf" srcId="{66980D5D-A885-45C6-B12E-3BEC779118ED}" destId="{4D95EE68-FF44-453E-A6C3-0E3DF2CCD260}" srcOrd="0" destOrd="0" presId="urn:microsoft.com/office/officeart/2005/8/layout/chevron2"/>
    <dgm:cxn modelId="{B182772F-30A1-4D24-BFD2-A8B8C793C6E1}" type="presParOf" srcId="{66980D5D-A885-45C6-B12E-3BEC779118ED}" destId="{15DDDB27-EA2D-4993-955B-B35EBDCD3A8C}" srcOrd="1" destOrd="0" presId="urn:microsoft.com/office/officeart/2005/8/layout/chevron2"/>
    <dgm:cxn modelId="{3A8689C9-3613-4716-9953-74688EF225E8}" type="presParOf" srcId="{0498208F-F463-4415-A6F0-08F3A653AB01}" destId="{E4AB1E6C-2977-4974-ACDE-0B887C11EABD}" srcOrd="3" destOrd="0" presId="urn:microsoft.com/office/officeart/2005/8/layout/chevron2"/>
    <dgm:cxn modelId="{831612EB-9036-43BC-91C9-E56D9FBB92E9}" type="presParOf" srcId="{0498208F-F463-4415-A6F0-08F3A653AB01}" destId="{715ED5C1-4A25-49CF-AB40-B531272888B4}" srcOrd="4" destOrd="0" presId="urn:microsoft.com/office/officeart/2005/8/layout/chevron2"/>
    <dgm:cxn modelId="{A58C023B-69CA-4999-B78A-0CD43D03EA94}" type="presParOf" srcId="{715ED5C1-4A25-49CF-AB40-B531272888B4}" destId="{3980B7C6-37D0-472F-AF10-F04ABC4BF669}" srcOrd="0" destOrd="0" presId="urn:microsoft.com/office/officeart/2005/8/layout/chevron2"/>
    <dgm:cxn modelId="{6780DEA6-D1DC-4BE6-871A-203933ED2775}" type="presParOf" srcId="{715ED5C1-4A25-49CF-AB40-B531272888B4}" destId="{30FE75ED-DB0A-42E9-BF00-7779A364E899}" srcOrd="1" destOrd="0" presId="urn:microsoft.com/office/officeart/2005/8/layout/chevron2"/>
    <dgm:cxn modelId="{C9159A9C-D822-4EF8-A033-861F5B3DEDBE}" type="presParOf" srcId="{0498208F-F463-4415-A6F0-08F3A653AB01}" destId="{FD09AFA6-CDAB-402C-8EDE-DF1DDA4A0CC2}" srcOrd="5" destOrd="0" presId="urn:microsoft.com/office/officeart/2005/8/layout/chevron2"/>
    <dgm:cxn modelId="{00178353-0611-4831-9A23-C73CCF3FD120}" type="presParOf" srcId="{0498208F-F463-4415-A6F0-08F3A653AB01}" destId="{993CBC96-0E47-47DF-9008-BA5FEC6BE002}" srcOrd="6" destOrd="0" presId="urn:microsoft.com/office/officeart/2005/8/layout/chevron2"/>
    <dgm:cxn modelId="{CF84E5D6-41E1-4EAE-9237-DA5A8C24A3DE}" type="presParOf" srcId="{993CBC96-0E47-47DF-9008-BA5FEC6BE002}" destId="{C12C6910-0C62-4AA3-8CD6-436FDBE6E294}" srcOrd="0" destOrd="0" presId="urn:microsoft.com/office/officeart/2005/8/layout/chevron2"/>
    <dgm:cxn modelId="{8CA25BEE-6899-49A7-B9D7-E666024BE181}" type="presParOf" srcId="{993CBC96-0E47-47DF-9008-BA5FEC6BE002}" destId="{7F986902-77DC-4E19-90B7-37B983403E24}" srcOrd="1" destOrd="0" presId="urn:microsoft.com/office/officeart/2005/8/layout/chevron2"/>
    <dgm:cxn modelId="{5A4A10AC-3927-44A3-A1B6-E02ADEADA6D7}" type="presParOf" srcId="{0498208F-F463-4415-A6F0-08F3A653AB01}" destId="{B96B9D47-F106-40DE-8D2B-0D1B1802C932}" srcOrd="7" destOrd="0" presId="urn:microsoft.com/office/officeart/2005/8/layout/chevron2"/>
    <dgm:cxn modelId="{6463538A-0758-4EFD-B59D-E328E82109FC}" type="presParOf" srcId="{0498208F-F463-4415-A6F0-08F3A653AB01}" destId="{EEEF9952-BFDA-4BF7-8565-3E11FFFDA4B4}" srcOrd="8" destOrd="0" presId="urn:microsoft.com/office/officeart/2005/8/layout/chevron2"/>
    <dgm:cxn modelId="{5113491C-D1A4-4A7B-8FEA-75685E24BE03}" type="presParOf" srcId="{EEEF9952-BFDA-4BF7-8565-3E11FFFDA4B4}" destId="{FB3B3205-FA53-44E9-B307-8F3962A6C21E}" srcOrd="0" destOrd="0" presId="urn:microsoft.com/office/officeart/2005/8/layout/chevron2"/>
    <dgm:cxn modelId="{FBBD3750-4BEB-4644-BE2E-2631DF1A14D8}" type="presParOf" srcId="{EEEF9952-BFDA-4BF7-8565-3E11FFFDA4B4}" destId="{9938E34B-3D8E-447F-82CE-3780177E3EF2}" srcOrd="1" destOrd="0" presId="urn:microsoft.com/office/officeart/2005/8/layout/chevron2"/>
    <dgm:cxn modelId="{6824FC87-2433-4EF1-874C-891CA70C4747}" type="presParOf" srcId="{0498208F-F463-4415-A6F0-08F3A653AB01}" destId="{D461441C-EA53-4B34-9D42-89623889FD23}" srcOrd="9" destOrd="0" presId="urn:microsoft.com/office/officeart/2005/8/layout/chevron2"/>
    <dgm:cxn modelId="{15B6324B-CC3C-4371-9977-4201DC9A7F6C}" type="presParOf" srcId="{0498208F-F463-4415-A6F0-08F3A653AB01}" destId="{43929AA9-C2F1-46B1-831C-08933697A7B0}" srcOrd="10" destOrd="0" presId="urn:microsoft.com/office/officeart/2005/8/layout/chevron2"/>
    <dgm:cxn modelId="{F9C0D263-B901-4A35-8503-DB034459DB47}" type="presParOf" srcId="{43929AA9-C2F1-46B1-831C-08933697A7B0}" destId="{78C3D7A4-CCA7-4DFD-8489-AECB934CE659}" srcOrd="0" destOrd="0" presId="urn:microsoft.com/office/officeart/2005/8/layout/chevron2"/>
    <dgm:cxn modelId="{E63ED474-9CC2-4DCB-BF20-247D756CE262}" type="presParOf" srcId="{43929AA9-C2F1-46B1-831C-08933697A7B0}" destId="{1DB439DA-0274-40F6-AE04-84C3D40B9BB0}" srcOrd="1" destOrd="0" presId="urn:microsoft.com/office/officeart/2005/8/layout/chevron2"/>
    <dgm:cxn modelId="{A579AFE7-7966-4A0F-B9C6-878EF170CD56}" type="presParOf" srcId="{0498208F-F463-4415-A6F0-08F3A653AB01}" destId="{2225E493-EE1F-41A6-8486-DFF7D44A31FF}" srcOrd="11" destOrd="0" presId="urn:microsoft.com/office/officeart/2005/8/layout/chevron2"/>
    <dgm:cxn modelId="{362B3FC8-62FE-4FB7-A504-C3FCB889D4AE}" type="presParOf" srcId="{0498208F-F463-4415-A6F0-08F3A653AB01}" destId="{198F9C0E-8B13-47A7-A918-6220FEFA3F57}" srcOrd="12" destOrd="0" presId="urn:microsoft.com/office/officeart/2005/8/layout/chevron2"/>
    <dgm:cxn modelId="{7AE0A8C3-2CB6-4D3B-AE93-9D3D253CC8B3}" type="presParOf" srcId="{198F9C0E-8B13-47A7-A918-6220FEFA3F57}" destId="{DF3E5F7B-A145-4089-8B7A-418F6FA2C5E2}" srcOrd="0" destOrd="0" presId="urn:microsoft.com/office/officeart/2005/8/layout/chevron2"/>
    <dgm:cxn modelId="{0E26D977-AD8E-45B5-A294-76DBC33E8CFC}" type="presParOf" srcId="{198F9C0E-8B13-47A7-A918-6220FEFA3F57}" destId="{2DDD3337-1D35-462D-96DD-08D01335F604}" srcOrd="1" destOrd="0" presId="urn:microsoft.com/office/officeart/2005/8/layout/chevron2"/>
    <dgm:cxn modelId="{314794CC-626E-4C2E-9C53-445F54796C0B}" type="presParOf" srcId="{0498208F-F463-4415-A6F0-08F3A653AB01}" destId="{E901E3DF-B0CB-40B6-BA05-45FFD5BD74E0}" srcOrd="13" destOrd="0" presId="urn:microsoft.com/office/officeart/2005/8/layout/chevron2"/>
    <dgm:cxn modelId="{BA801876-8922-459F-9A07-BA656BF085D8}" type="presParOf" srcId="{0498208F-F463-4415-A6F0-08F3A653AB01}" destId="{FE9E189C-2E1D-48DA-AC06-738CB50FFDF5}" srcOrd="14" destOrd="0" presId="urn:microsoft.com/office/officeart/2005/8/layout/chevron2"/>
    <dgm:cxn modelId="{236C67EF-7C99-4BB4-948E-38A28FE82F36}" type="presParOf" srcId="{FE9E189C-2E1D-48DA-AC06-738CB50FFDF5}" destId="{8BCA819F-1AC0-4313-9C3B-04254F079CC0}" srcOrd="0" destOrd="0" presId="urn:microsoft.com/office/officeart/2005/8/layout/chevron2"/>
    <dgm:cxn modelId="{3C2652B7-111F-4101-B26A-81E65590376D}" type="presParOf" srcId="{FE9E189C-2E1D-48DA-AC06-738CB50FFDF5}" destId="{CBEA2A6F-2552-49EF-B9DA-29E353B3D4D7}" srcOrd="1" destOrd="0" presId="urn:microsoft.com/office/officeart/2005/8/layout/chevron2"/>
    <dgm:cxn modelId="{AF2C5A7B-C538-458F-BB8F-54CE96B5A547}" type="presParOf" srcId="{0498208F-F463-4415-A6F0-08F3A653AB01}" destId="{B70E9B56-9B55-4324-B305-DB43170D7B72}" srcOrd="15" destOrd="0" presId="urn:microsoft.com/office/officeart/2005/8/layout/chevron2"/>
    <dgm:cxn modelId="{10FA71B4-3011-4460-A82E-F961FA117095}" type="presParOf" srcId="{0498208F-F463-4415-A6F0-08F3A653AB01}" destId="{EEB3AC2F-DB93-4F66-B5B3-39899CF02985}" srcOrd="16" destOrd="0" presId="urn:microsoft.com/office/officeart/2005/8/layout/chevron2"/>
    <dgm:cxn modelId="{711E6D91-C321-4828-86B7-1244F765D586}" type="presParOf" srcId="{EEB3AC2F-DB93-4F66-B5B3-39899CF02985}" destId="{CF1173F9-3D84-4CEA-A275-529302BF39D8}" srcOrd="0" destOrd="0" presId="urn:microsoft.com/office/officeart/2005/8/layout/chevron2"/>
    <dgm:cxn modelId="{28F70749-D534-4FA9-A701-67FAA73F789C}" type="presParOf" srcId="{EEB3AC2F-DB93-4F66-B5B3-39899CF02985}" destId="{61044FEB-2595-4410-AE2E-FE73C84152B5}" srcOrd="1" destOrd="0" presId="urn:microsoft.com/office/officeart/2005/8/layout/chevron2"/>
    <dgm:cxn modelId="{B6340CB6-37B0-462E-AA61-FDD92449EDC2}" type="presParOf" srcId="{0498208F-F463-4415-A6F0-08F3A653AB01}" destId="{66F44E8F-02E9-4466-9EB2-35E4F0E6C3A2}" srcOrd="17" destOrd="0" presId="urn:microsoft.com/office/officeart/2005/8/layout/chevron2"/>
    <dgm:cxn modelId="{BF2753A9-AB1C-446F-A3D6-66D803CA2581}" type="presParOf" srcId="{0498208F-F463-4415-A6F0-08F3A653AB01}" destId="{B4ADA40D-5EE6-4466-BD76-A5ED67B33D5E}" srcOrd="18" destOrd="0" presId="urn:microsoft.com/office/officeart/2005/8/layout/chevron2"/>
    <dgm:cxn modelId="{869E1EE5-70D8-44E8-92E4-6F2CAB3A6F9D}" type="presParOf" srcId="{B4ADA40D-5EE6-4466-BD76-A5ED67B33D5E}" destId="{6EBA5B63-323B-4D15-AC30-7B7B5DF75304}" srcOrd="0" destOrd="0" presId="urn:microsoft.com/office/officeart/2005/8/layout/chevron2"/>
    <dgm:cxn modelId="{9007FBF0-91EA-43E0-92EA-B30F0EF63F84}" type="presParOf" srcId="{B4ADA40D-5EE6-4466-BD76-A5ED67B33D5E}" destId="{2B2C09A9-6648-4FCA-8D6B-8494DB515B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1213D13-2D7B-4D74-AAE6-A80B6EDB302B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213A204-B099-49AC-B239-65A67FA94337}">
      <dgm:prSet phldrT="[Text]"/>
      <dgm:spPr/>
      <dgm:t>
        <a:bodyPr/>
        <a:lstStyle/>
        <a:p>
          <a:r>
            <a:rPr lang="en-US" dirty="0" err="1" smtClean="0"/>
            <a:t>razvijanje</a:t>
          </a:r>
          <a:r>
            <a:rPr lang="en-US" dirty="0" smtClean="0"/>
            <a:t> </a:t>
          </a:r>
          <a:r>
            <a:rPr lang="en-US" dirty="0" err="1" smtClean="0"/>
            <a:t>marketinških</a:t>
          </a:r>
          <a:r>
            <a:rPr lang="en-US" dirty="0" smtClean="0"/>
            <a:t> </a:t>
          </a:r>
          <a:r>
            <a:rPr lang="en-US" dirty="0" err="1" smtClean="0"/>
            <a:t>sposobnosti</a:t>
          </a:r>
          <a:r>
            <a:rPr lang="en-US" dirty="0" smtClean="0"/>
            <a:t> u </a:t>
          </a:r>
          <a:r>
            <a:rPr lang="en-US" dirty="0" err="1" smtClean="0"/>
            <a:t>oblikovanju</a:t>
          </a:r>
          <a:r>
            <a:rPr lang="en-US" dirty="0" smtClean="0"/>
            <a:t> </a:t>
          </a:r>
          <a:r>
            <a:rPr lang="en-US" dirty="0" err="1" smtClean="0"/>
            <a:t>ponude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1133BB1E-B177-405A-89AC-84781BD0F009}" type="parTrans" cxnId="{0CDF7086-C769-4EA5-9C8E-0E678A9AA266}">
      <dgm:prSet/>
      <dgm:spPr/>
      <dgm:t>
        <a:bodyPr/>
        <a:lstStyle/>
        <a:p>
          <a:endParaRPr lang="hr-HR"/>
        </a:p>
      </dgm:t>
    </dgm:pt>
    <dgm:pt modelId="{7AAF5E5F-A4EB-4E68-AA4B-7B9740AAFBDB}" type="sibTrans" cxnId="{0CDF7086-C769-4EA5-9C8E-0E678A9AA266}">
      <dgm:prSet/>
      <dgm:spPr/>
      <dgm:t>
        <a:bodyPr/>
        <a:lstStyle/>
        <a:p>
          <a:endParaRPr lang="hr-HR"/>
        </a:p>
      </dgm:t>
    </dgm:pt>
    <dgm:pt modelId="{96FCB15A-FB0E-4AE8-A057-6ABA909BC99D}">
      <dgm:prSet/>
      <dgm:spPr/>
      <dgm:t>
        <a:bodyPr/>
        <a:lstStyle/>
        <a:p>
          <a:r>
            <a:rPr lang="en-US" dirty="0" err="1" smtClean="0"/>
            <a:t>razvijanju</a:t>
          </a:r>
          <a:r>
            <a:rPr lang="en-US" dirty="0" smtClean="0"/>
            <a:t> </a:t>
          </a:r>
          <a:r>
            <a:rPr lang="en-US" dirty="0" err="1" smtClean="0"/>
            <a:t>marketinških</a:t>
          </a:r>
          <a:r>
            <a:rPr lang="en-US" dirty="0" smtClean="0"/>
            <a:t> </a:t>
          </a:r>
          <a:r>
            <a:rPr lang="en-US" dirty="0" err="1" smtClean="0"/>
            <a:t>vještina</a:t>
          </a:r>
          <a:r>
            <a:rPr lang="en-US" dirty="0" smtClean="0"/>
            <a:t> u </a:t>
          </a:r>
          <a:r>
            <a:rPr lang="en-US" dirty="0" err="1" smtClean="0"/>
            <a:t>prezentaciji</a:t>
          </a:r>
          <a:r>
            <a:rPr lang="en-US" dirty="0" smtClean="0"/>
            <a:t> </a:t>
          </a:r>
          <a:r>
            <a:rPr lang="en-US" dirty="0" err="1" smtClean="0"/>
            <a:t>ponude</a:t>
          </a:r>
          <a:r>
            <a:rPr lang="en-US" dirty="0" smtClean="0"/>
            <a:t> </a:t>
          </a:r>
          <a:r>
            <a:rPr lang="en-US" dirty="0" err="1" smtClean="0"/>
            <a:t>hrane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E748CDB8-8F8E-46F7-9AC1-12F79B837BE2}" type="parTrans" cxnId="{B1215087-DEB0-4A46-A3A1-BDBCC62C2A67}">
      <dgm:prSet/>
      <dgm:spPr/>
      <dgm:t>
        <a:bodyPr/>
        <a:lstStyle/>
        <a:p>
          <a:endParaRPr lang="hr-HR"/>
        </a:p>
      </dgm:t>
    </dgm:pt>
    <dgm:pt modelId="{0DD4C4D3-5806-4294-A1D4-9C0CE88C9059}" type="sibTrans" cxnId="{B1215087-DEB0-4A46-A3A1-BDBCC62C2A67}">
      <dgm:prSet/>
      <dgm:spPr/>
      <dgm:t>
        <a:bodyPr/>
        <a:lstStyle/>
        <a:p>
          <a:endParaRPr lang="hr-HR"/>
        </a:p>
      </dgm:t>
    </dgm:pt>
    <dgm:pt modelId="{D7DE09EF-C577-4A46-A174-D97A2894186A}">
      <dgm:prSet/>
      <dgm:spPr/>
      <dgm:t>
        <a:bodyPr/>
        <a:lstStyle/>
        <a:p>
          <a:r>
            <a:rPr lang="en-US" smtClean="0"/>
            <a:t>u poznavanju marketinške komunikacije sa korisnicima usluga hrane i pića</a:t>
          </a:r>
          <a:endParaRPr lang="hr-HR" dirty="0"/>
        </a:p>
      </dgm:t>
    </dgm:pt>
    <dgm:pt modelId="{8F9C112C-EC31-4DA9-B965-D8520360FCE9}" type="parTrans" cxnId="{6D35B5D8-E2F8-4DAE-87FC-98130CB16D79}">
      <dgm:prSet/>
      <dgm:spPr/>
      <dgm:t>
        <a:bodyPr/>
        <a:lstStyle/>
        <a:p>
          <a:endParaRPr lang="hr-HR"/>
        </a:p>
      </dgm:t>
    </dgm:pt>
    <dgm:pt modelId="{130144CB-E201-45DA-B4D9-33732E4529B5}" type="sibTrans" cxnId="{6D35B5D8-E2F8-4DAE-87FC-98130CB16D79}">
      <dgm:prSet/>
      <dgm:spPr/>
      <dgm:t>
        <a:bodyPr/>
        <a:lstStyle/>
        <a:p>
          <a:endParaRPr lang="hr-HR"/>
        </a:p>
      </dgm:t>
    </dgm:pt>
    <dgm:pt modelId="{121147C9-6523-4229-A3EB-52E860D5B9A3}">
      <dgm:prSet/>
      <dgm:spPr/>
      <dgm:t>
        <a:bodyPr/>
        <a:lstStyle/>
        <a:p>
          <a:r>
            <a:rPr lang="en-US" smtClean="0"/>
            <a:t>reagiranje na eventualne primjedbe gostiju na ponudu i usluge hrane i pića</a:t>
          </a:r>
          <a:endParaRPr lang="hr-HR" dirty="0"/>
        </a:p>
      </dgm:t>
    </dgm:pt>
    <dgm:pt modelId="{145B93F7-8696-4416-965A-B771279B40E6}" type="parTrans" cxnId="{882262B9-DDA7-4BE8-91A9-2C42E09528A2}">
      <dgm:prSet/>
      <dgm:spPr/>
      <dgm:t>
        <a:bodyPr/>
        <a:lstStyle/>
        <a:p>
          <a:endParaRPr lang="hr-HR"/>
        </a:p>
      </dgm:t>
    </dgm:pt>
    <dgm:pt modelId="{79EAC804-4E43-4516-BCF6-81CCD90158E7}" type="sibTrans" cxnId="{882262B9-DDA7-4BE8-91A9-2C42E09528A2}">
      <dgm:prSet/>
      <dgm:spPr/>
      <dgm:t>
        <a:bodyPr/>
        <a:lstStyle/>
        <a:p>
          <a:endParaRPr lang="hr-HR"/>
        </a:p>
      </dgm:t>
    </dgm:pt>
    <dgm:pt modelId="{719F450D-CDF3-45C0-ACB5-1CEDB46B0FBE}">
      <dgm:prSet/>
      <dgm:spPr/>
      <dgm:t>
        <a:bodyPr/>
        <a:lstStyle/>
        <a:p>
          <a:r>
            <a:rPr lang="en-US" smtClean="0"/>
            <a:t>povezivanje osoblja kuhinje i restorana sa službom marketinga ili marketing menadžerom</a:t>
          </a:r>
          <a:endParaRPr lang="hr-HR" dirty="0"/>
        </a:p>
      </dgm:t>
    </dgm:pt>
    <dgm:pt modelId="{78BA1278-16AB-4485-AF0E-F4A67BDCCF50}" type="parTrans" cxnId="{94E0E7F8-5198-4A31-A1B5-7B0D3F8DE666}">
      <dgm:prSet/>
      <dgm:spPr/>
      <dgm:t>
        <a:bodyPr/>
        <a:lstStyle/>
        <a:p>
          <a:endParaRPr lang="hr-HR"/>
        </a:p>
      </dgm:t>
    </dgm:pt>
    <dgm:pt modelId="{8DF4346D-7118-42DC-AEF2-7F2D515D24C7}" type="sibTrans" cxnId="{94E0E7F8-5198-4A31-A1B5-7B0D3F8DE666}">
      <dgm:prSet/>
      <dgm:spPr/>
      <dgm:t>
        <a:bodyPr/>
        <a:lstStyle/>
        <a:p>
          <a:endParaRPr lang="hr-HR"/>
        </a:p>
      </dgm:t>
    </dgm:pt>
    <dgm:pt modelId="{4D192A13-0EFE-48FD-80E3-EE11337BC53F}" type="pres">
      <dgm:prSet presAssocID="{41213D13-2D7B-4D74-AAE6-A80B6EDB30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028F01-163A-41C2-95EC-9F611C7FF674}" type="pres">
      <dgm:prSet presAssocID="{C213A204-B099-49AC-B239-65A67FA94337}" presName="circle1" presStyleLbl="node1" presStyleIdx="0" presStyleCnt="5"/>
      <dgm:spPr/>
    </dgm:pt>
    <dgm:pt modelId="{3B9E5BFB-BF86-4D8A-AE54-E644F5752594}" type="pres">
      <dgm:prSet presAssocID="{C213A204-B099-49AC-B239-65A67FA94337}" presName="space" presStyleCnt="0"/>
      <dgm:spPr/>
    </dgm:pt>
    <dgm:pt modelId="{B7F91FCD-67FD-49C6-902E-DFBC2A0EA21A}" type="pres">
      <dgm:prSet presAssocID="{C213A204-B099-49AC-B239-65A67FA94337}" presName="rect1" presStyleLbl="alignAcc1" presStyleIdx="0" presStyleCnt="5" custScaleY="100000"/>
      <dgm:spPr/>
      <dgm:t>
        <a:bodyPr/>
        <a:lstStyle/>
        <a:p>
          <a:endParaRPr lang="hr-HR"/>
        </a:p>
      </dgm:t>
    </dgm:pt>
    <dgm:pt modelId="{6C9BEC04-BBBB-4ACA-B474-D6281EB2BBCE}" type="pres">
      <dgm:prSet presAssocID="{96FCB15A-FB0E-4AE8-A057-6ABA909BC99D}" presName="vertSpace2" presStyleLbl="node1" presStyleIdx="0" presStyleCnt="5"/>
      <dgm:spPr/>
    </dgm:pt>
    <dgm:pt modelId="{914436B4-1505-47B8-9CD3-57CEAEC62AAD}" type="pres">
      <dgm:prSet presAssocID="{96FCB15A-FB0E-4AE8-A057-6ABA909BC99D}" presName="circle2" presStyleLbl="node1" presStyleIdx="1" presStyleCnt="5"/>
      <dgm:spPr/>
    </dgm:pt>
    <dgm:pt modelId="{B5B82A9C-950D-4702-A0A3-AC7F8337B7B5}" type="pres">
      <dgm:prSet presAssocID="{96FCB15A-FB0E-4AE8-A057-6ABA909BC99D}" presName="rect2" presStyleLbl="alignAcc1" presStyleIdx="1" presStyleCnt="5"/>
      <dgm:spPr/>
      <dgm:t>
        <a:bodyPr/>
        <a:lstStyle/>
        <a:p>
          <a:endParaRPr lang="hr-HR"/>
        </a:p>
      </dgm:t>
    </dgm:pt>
    <dgm:pt modelId="{9690843B-94E6-477E-8B9A-D81336012F19}" type="pres">
      <dgm:prSet presAssocID="{D7DE09EF-C577-4A46-A174-D97A2894186A}" presName="vertSpace3" presStyleLbl="node1" presStyleIdx="1" presStyleCnt="5"/>
      <dgm:spPr/>
    </dgm:pt>
    <dgm:pt modelId="{16D24CA8-2D5E-4834-924E-481F55E27AB8}" type="pres">
      <dgm:prSet presAssocID="{D7DE09EF-C577-4A46-A174-D97A2894186A}" presName="circle3" presStyleLbl="node1" presStyleIdx="2" presStyleCnt="5"/>
      <dgm:spPr/>
    </dgm:pt>
    <dgm:pt modelId="{32EC4622-DC6F-4AB8-AE67-D0B51A43A001}" type="pres">
      <dgm:prSet presAssocID="{D7DE09EF-C577-4A46-A174-D97A2894186A}" presName="rect3" presStyleLbl="alignAcc1" presStyleIdx="2" presStyleCnt="5"/>
      <dgm:spPr/>
      <dgm:t>
        <a:bodyPr/>
        <a:lstStyle/>
        <a:p>
          <a:endParaRPr lang="hr-HR"/>
        </a:p>
      </dgm:t>
    </dgm:pt>
    <dgm:pt modelId="{221B3EE5-9AB3-4619-B119-547B01EF9281}" type="pres">
      <dgm:prSet presAssocID="{121147C9-6523-4229-A3EB-52E860D5B9A3}" presName="vertSpace4" presStyleLbl="node1" presStyleIdx="2" presStyleCnt="5"/>
      <dgm:spPr/>
    </dgm:pt>
    <dgm:pt modelId="{80499D03-612E-4B47-BA0C-BFC2B2E32602}" type="pres">
      <dgm:prSet presAssocID="{121147C9-6523-4229-A3EB-52E860D5B9A3}" presName="circle4" presStyleLbl="node1" presStyleIdx="3" presStyleCnt="5"/>
      <dgm:spPr/>
    </dgm:pt>
    <dgm:pt modelId="{710A5DD4-08B8-4936-A528-E437E88055C8}" type="pres">
      <dgm:prSet presAssocID="{121147C9-6523-4229-A3EB-52E860D5B9A3}" presName="rect4" presStyleLbl="alignAcc1" presStyleIdx="3" presStyleCnt="5"/>
      <dgm:spPr/>
      <dgm:t>
        <a:bodyPr/>
        <a:lstStyle/>
        <a:p>
          <a:endParaRPr lang="hr-HR"/>
        </a:p>
      </dgm:t>
    </dgm:pt>
    <dgm:pt modelId="{337B621C-A6F3-418E-BCDA-FC0A2EA1316E}" type="pres">
      <dgm:prSet presAssocID="{719F450D-CDF3-45C0-ACB5-1CEDB46B0FBE}" presName="vertSpace5" presStyleLbl="node1" presStyleIdx="3" presStyleCnt="5"/>
      <dgm:spPr/>
    </dgm:pt>
    <dgm:pt modelId="{DA348EEF-4D7F-4762-B5AD-B1FF55C10A0A}" type="pres">
      <dgm:prSet presAssocID="{719F450D-CDF3-45C0-ACB5-1CEDB46B0FBE}" presName="circle5" presStyleLbl="node1" presStyleIdx="4" presStyleCnt="5"/>
      <dgm:spPr/>
    </dgm:pt>
    <dgm:pt modelId="{71FB9664-B9AB-4781-96F8-4199EA70558D}" type="pres">
      <dgm:prSet presAssocID="{719F450D-CDF3-45C0-ACB5-1CEDB46B0FBE}" presName="rect5" presStyleLbl="alignAcc1" presStyleIdx="4" presStyleCnt="5"/>
      <dgm:spPr/>
      <dgm:t>
        <a:bodyPr/>
        <a:lstStyle/>
        <a:p>
          <a:endParaRPr lang="hr-HR"/>
        </a:p>
      </dgm:t>
    </dgm:pt>
    <dgm:pt modelId="{A70A4B8E-FAA2-4477-B97E-3DC67A79A774}" type="pres">
      <dgm:prSet presAssocID="{C213A204-B099-49AC-B239-65A67FA9433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74411A-4CB8-4073-914A-E97AE1A78065}" type="pres">
      <dgm:prSet presAssocID="{96FCB15A-FB0E-4AE8-A057-6ABA909BC99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1F131B-A1F4-433B-B6FD-2743B64B675C}" type="pres">
      <dgm:prSet presAssocID="{D7DE09EF-C577-4A46-A174-D97A2894186A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95B71D-152F-45D8-BD6B-8E886DA0B78B}" type="pres">
      <dgm:prSet presAssocID="{121147C9-6523-4229-A3EB-52E860D5B9A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5B9BAF-BE4E-4278-9D59-A6A8AD6323ED}" type="pres">
      <dgm:prSet presAssocID="{719F450D-CDF3-45C0-ACB5-1CEDB46B0FB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6099F1B-1509-45CB-BEA2-385AC0ABAD54}" type="presOf" srcId="{D7DE09EF-C577-4A46-A174-D97A2894186A}" destId="{7C1F131B-A1F4-433B-B6FD-2743B64B675C}" srcOrd="1" destOrd="0" presId="urn:microsoft.com/office/officeart/2005/8/layout/target3"/>
    <dgm:cxn modelId="{9902568F-8D27-419B-9C72-E8145911EB24}" type="presOf" srcId="{96FCB15A-FB0E-4AE8-A057-6ABA909BC99D}" destId="{B5B82A9C-950D-4702-A0A3-AC7F8337B7B5}" srcOrd="0" destOrd="0" presId="urn:microsoft.com/office/officeart/2005/8/layout/target3"/>
    <dgm:cxn modelId="{B6168965-7EB3-4CA0-BD3D-2F9F03AD4922}" type="presOf" srcId="{121147C9-6523-4229-A3EB-52E860D5B9A3}" destId="{710A5DD4-08B8-4936-A528-E437E88055C8}" srcOrd="0" destOrd="0" presId="urn:microsoft.com/office/officeart/2005/8/layout/target3"/>
    <dgm:cxn modelId="{C3B646A4-279B-4EE2-AB76-B2E413C388E2}" type="presOf" srcId="{C213A204-B099-49AC-B239-65A67FA94337}" destId="{A70A4B8E-FAA2-4477-B97E-3DC67A79A774}" srcOrd="1" destOrd="0" presId="urn:microsoft.com/office/officeart/2005/8/layout/target3"/>
    <dgm:cxn modelId="{FCF21CA8-CD67-4FB3-B767-57A676357090}" type="presOf" srcId="{96FCB15A-FB0E-4AE8-A057-6ABA909BC99D}" destId="{6D74411A-4CB8-4073-914A-E97AE1A78065}" srcOrd="1" destOrd="0" presId="urn:microsoft.com/office/officeart/2005/8/layout/target3"/>
    <dgm:cxn modelId="{6D35B5D8-E2F8-4DAE-87FC-98130CB16D79}" srcId="{41213D13-2D7B-4D74-AAE6-A80B6EDB302B}" destId="{D7DE09EF-C577-4A46-A174-D97A2894186A}" srcOrd="2" destOrd="0" parTransId="{8F9C112C-EC31-4DA9-B965-D8520360FCE9}" sibTransId="{130144CB-E201-45DA-B4D9-33732E4529B5}"/>
    <dgm:cxn modelId="{94E0E7F8-5198-4A31-A1B5-7B0D3F8DE666}" srcId="{41213D13-2D7B-4D74-AAE6-A80B6EDB302B}" destId="{719F450D-CDF3-45C0-ACB5-1CEDB46B0FBE}" srcOrd="4" destOrd="0" parTransId="{78BA1278-16AB-4485-AF0E-F4A67BDCCF50}" sibTransId="{8DF4346D-7118-42DC-AEF2-7F2D515D24C7}"/>
    <dgm:cxn modelId="{EA9CFE09-5803-46B0-8346-365DB5AD6841}" type="presOf" srcId="{C213A204-B099-49AC-B239-65A67FA94337}" destId="{B7F91FCD-67FD-49C6-902E-DFBC2A0EA21A}" srcOrd="0" destOrd="0" presId="urn:microsoft.com/office/officeart/2005/8/layout/target3"/>
    <dgm:cxn modelId="{0CDF7086-C769-4EA5-9C8E-0E678A9AA266}" srcId="{41213D13-2D7B-4D74-AAE6-A80B6EDB302B}" destId="{C213A204-B099-49AC-B239-65A67FA94337}" srcOrd="0" destOrd="0" parTransId="{1133BB1E-B177-405A-89AC-84781BD0F009}" sibTransId="{7AAF5E5F-A4EB-4E68-AA4B-7B9740AAFBDB}"/>
    <dgm:cxn modelId="{B1215087-DEB0-4A46-A3A1-BDBCC62C2A67}" srcId="{41213D13-2D7B-4D74-AAE6-A80B6EDB302B}" destId="{96FCB15A-FB0E-4AE8-A057-6ABA909BC99D}" srcOrd="1" destOrd="0" parTransId="{E748CDB8-8F8E-46F7-9AC1-12F79B837BE2}" sibTransId="{0DD4C4D3-5806-4294-A1D4-9C0CE88C9059}"/>
    <dgm:cxn modelId="{882262B9-DDA7-4BE8-91A9-2C42E09528A2}" srcId="{41213D13-2D7B-4D74-AAE6-A80B6EDB302B}" destId="{121147C9-6523-4229-A3EB-52E860D5B9A3}" srcOrd="3" destOrd="0" parTransId="{145B93F7-8696-4416-965A-B771279B40E6}" sibTransId="{79EAC804-4E43-4516-BCF6-81CCD90158E7}"/>
    <dgm:cxn modelId="{BD2EF689-84F9-40F5-9559-6B7CDA836CE4}" type="presOf" srcId="{D7DE09EF-C577-4A46-A174-D97A2894186A}" destId="{32EC4622-DC6F-4AB8-AE67-D0B51A43A001}" srcOrd="0" destOrd="0" presId="urn:microsoft.com/office/officeart/2005/8/layout/target3"/>
    <dgm:cxn modelId="{8440357E-B8B6-4203-83D2-3104DD776798}" type="presOf" srcId="{41213D13-2D7B-4D74-AAE6-A80B6EDB302B}" destId="{4D192A13-0EFE-48FD-80E3-EE11337BC53F}" srcOrd="0" destOrd="0" presId="urn:microsoft.com/office/officeart/2005/8/layout/target3"/>
    <dgm:cxn modelId="{B4889878-4731-42FB-ADEC-A26D5296D8E9}" type="presOf" srcId="{719F450D-CDF3-45C0-ACB5-1CEDB46B0FBE}" destId="{71FB9664-B9AB-4781-96F8-4199EA70558D}" srcOrd="0" destOrd="0" presId="urn:microsoft.com/office/officeart/2005/8/layout/target3"/>
    <dgm:cxn modelId="{7CEEE7F0-4789-4010-A4D4-ACE834BC1B18}" type="presOf" srcId="{719F450D-CDF3-45C0-ACB5-1CEDB46B0FBE}" destId="{F95B9BAF-BE4E-4278-9D59-A6A8AD6323ED}" srcOrd="1" destOrd="0" presId="urn:microsoft.com/office/officeart/2005/8/layout/target3"/>
    <dgm:cxn modelId="{829D7177-2A68-459A-89FF-71369E8B7298}" type="presOf" srcId="{121147C9-6523-4229-A3EB-52E860D5B9A3}" destId="{F695B71D-152F-45D8-BD6B-8E886DA0B78B}" srcOrd="1" destOrd="0" presId="urn:microsoft.com/office/officeart/2005/8/layout/target3"/>
    <dgm:cxn modelId="{5940DA35-F578-4FDA-AFA3-C780C55F7F91}" type="presParOf" srcId="{4D192A13-0EFE-48FD-80E3-EE11337BC53F}" destId="{30028F01-163A-41C2-95EC-9F611C7FF674}" srcOrd="0" destOrd="0" presId="urn:microsoft.com/office/officeart/2005/8/layout/target3"/>
    <dgm:cxn modelId="{F3B0EE11-96E1-46EB-A262-6FD973425DD7}" type="presParOf" srcId="{4D192A13-0EFE-48FD-80E3-EE11337BC53F}" destId="{3B9E5BFB-BF86-4D8A-AE54-E644F5752594}" srcOrd="1" destOrd="0" presId="urn:microsoft.com/office/officeart/2005/8/layout/target3"/>
    <dgm:cxn modelId="{CEC48E64-613A-458A-9E48-F2D36354BC24}" type="presParOf" srcId="{4D192A13-0EFE-48FD-80E3-EE11337BC53F}" destId="{B7F91FCD-67FD-49C6-902E-DFBC2A0EA21A}" srcOrd="2" destOrd="0" presId="urn:microsoft.com/office/officeart/2005/8/layout/target3"/>
    <dgm:cxn modelId="{638B1B20-8D73-474B-91A5-76A52DF708F9}" type="presParOf" srcId="{4D192A13-0EFE-48FD-80E3-EE11337BC53F}" destId="{6C9BEC04-BBBB-4ACA-B474-D6281EB2BBCE}" srcOrd="3" destOrd="0" presId="urn:microsoft.com/office/officeart/2005/8/layout/target3"/>
    <dgm:cxn modelId="{E2E903FD-0E9B-4080-9F68-31C40B12925D}" type="presParOf" srcId="{4D192A13-0EFE-48FD-80E3-EE11337BC53F}" destId="{914436B4-1505-47B8-9CD3-57CEAEC62AAD}" srcOrd="4" destOrd="0" presId="urn:microsoft.com/office/officeart/2005/8/layout/target3"/>
    <dgm:cxn modelId="{890D9052-3FBE-474F-8AA7-76B9CF22D7BF}" type="presParOf" srcId="{4D192A13-0EFE-48FD-80E3-EE11337BC53F}" destId="{B5B82A9C-950D-4702-A0A3-AC7F8337B7B5}" srcOrd="5" destOrd="0" presId="urn:microsoft.com/office/officeart/2005/8/layout/target3"/>
    <dgm:cxn modelId="{90623BCD-CCDE-41AF-AEB5-CF70F7A798F1}" type="presParOf" srcId="{4D192A13-0EFE-48FD-80E3-EE11337BC53F}" destId="{9690843B-94E6-477E-8B9A-D81336012F19}" srcOrd="6" destOrd="0" presId="urn:microsoft.com/office/officeart/2005/8/layout/target3"/>
    <dgm:cxn modelId="{8C8EB5C3-FDEE-4732-80CE-5A269A16A2C0}" type="presParOf" srcId="{4D192A13-0EFE-48FD-80E3-EE11337BC53F}" destId="{16D24CA8-2D5E-4834-924E-481F55E27AB8}" srcOrd="7" destOrd="0" presId="urn:microsoft.com/office/officeart/2005/8/layout/target3"/>
    <dgm:cxn modelId="{98D25C64-83C8-4183-B05B-09BCB44533D5}" type="presParOf" srcId="{4D192A13-0EFE-48FD-80E3-EE11337BC53F}" destId="{32EC4622-DC6F-4AB8-AE67-D0B51A43A001}" srcOrd="8" destOrd="0" presId="urn:microsoft.com/office/officeart/2005/8/layout/target3"/>
    <dgm:cxn modelId="{D165F6FE-0950-4B30-8EF3-C562362FD0BC}" type="presParOf" srcId="{4D192A13-0EFE-48FD-80E3-EE11337BC53F}" destId="{221B3EE5-9AB3-4619-B119-547B01EF9281}" srcOrd="9" destOrd="0" presId="urn:microsoft.com/office/officeart/2005/8/layout/target3"/>
    <dgm:cxn modelId="{18340F2A-EA85-48AC-B426-1808DB65A951}" type="presParOf" srcId="{4D192A13-0EFE-48FD-80E3-EE11337BC53F}" destId="{80499D03-612E-4B47-BA0C-BFC2B2E32602}" srcOrd="10" destOrd="0" presId="urn:microsoft.com/office/officeart/2005/8/layout/target3"/>
    <dgm:cxn modelId="{91A4A6E7-19C3-4D4D-B3A7-074CEE1B6FED}" type="presParOf" srcId="{4D192A13-0EFE-48FD-80E3-EE11337BC53F}" destId="{710A5DD4-08B8-4936-A528-E437E88055C8}" srcOrd="11" destOrd="0" presId="urn:microsoft.com/office/officeart/2005/8/layout/target3"/>
    <dgm:cxn modelId="{EDDD3AB7-6524-47C4-AA97-F4FF6BD0F87C}" type="presParOf" srcId="{4D192A13-0EFE-48FD-80E3-EE11337BC53F}" destId="{337B621C-A6F3-418E-BCDA-FC0A2EA1316E}" srcOrd="12" destOrd="0" presId="urn:microsoft.com/office/officeart/2005/8/layout/target3"/>
    <dgm:cxn modelId="{87F1863C-9893-4492-ABCC-D22B425C18D5}" type="presParOf" srcId="{4D192A13-0EFE-48FD-80E3-EE11337BC53F}" destId="{DA348EEF-4D7F-4762-B5AD-B1FF55C10A0A}" srcOrd="13" destOrd="0" presId="urn:microsoft.com/office/officeart/2005/8/layout/target3"/>
    <dgm:cxn modelId="{91387683-8F6F-46B3-B24D-16C6D779D924}" type="presParOf" srcId="{4D192A13-0EFE-48FD-80E3-EE11337BC53F}" destId="{71FB9664-B9AB-4781-96F8-4199EA70558D}" srcOrd="14" destOrd="0" presId="urn:microsoft.com/office/officeart/2005/8/layout/target3"/>
    <dgm:cxn modelId="{B956CAEE-E975-417A-ADC3-7249D9244BEA}" type="presParOf" srcId="{4D192A13-0EFE-48FD-80E3-EE11337BC53F}" destId="{A70A4B8E-FAA2-4477-B97E-3DC67A79A774}" srcOrd="15" destOrd="0" presId="urn:microsoft.com/office/officeart/2005/8/layout/target3"/>
    <dgm:cxn modelId="{B6281B43-6CF2-46F8-AE51-7AFC91633CD6}" type="presParOf" srcId="{4D192A13-0EFE-48FD-80E3-EE11337BC53F}" destId="{6D74411A-4CB8-4073-914A-E97AE1A78065}" srcOrd="16" destOrd="0" presId="urn:microsoft.com/office/officeart/2005/8/layout/target3"/>
    <dgm:cxn modelId="{1317A606-0B67-499D-BA18-F6600D8775E0}" type="presParOf" srcId="{4D192A13-0EFE-48FD-80E3-EE11337BC53F}" destId="{7C1F131B-A1F4-433B-B6FD-2743B64B675C}" srcOrd="17" destOrd="0" presId="urn:microsoft.com/office/officeart/2005/8/layout/target3"/>
    <dgm:cxn modelId="{FD6F0814-7D46-4F21-A1F6-FABD772ED1D2}" type="presParOf" srcId="{4D192A13-0EFE-48FD-80E3-EE11337BC53F}" destId="{F695B71D-152F-45D8-BD6B-8E886DA0B78B}" srcOrd="18" destOrd="0" presId="urn:microsoft.com/office/officeart/2005/8/layout/target3"/>
    <dgm:cxn modelId="{45F1C167-5DC8-4A6A-BF61-6CB1A1CC7560}" type="presParOf" srcId="{4D192A13-0EFE-48FD-80E3-EE11337BC53F}" destId="{F95B9BAF-BE4E-4278-9D59-A6A8AD6323E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D082E2B-A2F0-49C5-AB0F-323F75F4CA8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84128615-65FF-4FEF-84F9-A865F17394C5}">
      <dgm:prSet phldrT="[Text]"/>
      <dgm:spPr/>
      <dgm:t>
        <a:bodyPr/>
        <a:lstStyle/>
        <a:p>
          <a:r>
            <a:rPr lang="en-US" dirty="0" smtClean="0"/>
            <a:t>M</a:t>
          </a:r>
          <a:r>
            <a:rPr lang="hr-HR" dirty="0" smtClean="0"/>
            <a:t>arketing u formiranju ponude hrane i pića</a:t>
          </a:r>
          <a:endParaRPr lang="hr-HR" dirty="0"/>
        </a:p>
      </dgm:t>
    </dgm:pt>
    <dgm:pt modelId="{F05A75AC-42FE-4843-9F8F-A066FFAEAEB6}" type="parTrans" cxnId="{FB9B9462-BCF1-4F36-807A-24F6C248BB03}">
      <dgm:prSet/>
      <dgm:spPr/>
      <dgm:t>
        <a:bodyPr/>
        <a:lstStyle/>
        <a:p>
          <a:endParaRPr lang="hr-HR"/>
        </a:p>
      </dgm:t>
    </dgm:pt>
    <dgm:pt modelId="{807ECCF2-E288-4867-9141-5C291062BBBF}" type="sibTrans" cxnId="{FB9B9462-BCF1-4F36-807A-24F6C248BB03}">
      <dgm:prSet/>
      <dgm:spPr/>
      <dgm:t>
        <a:bodyPr/>
        <a:lstStyle/>
        <a:p>
          <a:endParaRPr lang="hr-HR"/>
        </a:p>
      </dgm:t>
    </dgm:pt>
    <dgm:pt modelId="{755819C6-8C11-4F8E-BE85-92A6E448FFF4}">
      <dgm:prSet/>
      <dgm:spPr/>
      <dgm:t>
        <a:bodyPr/>
        <a:lstStyle/>
        <a:p>
          <a:r>
            <a:rPr lang="en-US" dirty="0" smtClean="0"/>
            <a:t>M</a:t>
          </a:r>
          <a:r>
            <a:rPr lang="hr-HR" dirty="0" smtClean="0"/>
            <a:t>arketing komuniciranje ugostiteljskih objekata s tržištem</a:t>
          </a:r>
          <a:endParaRPr lang="hr-HR" dirty="0"/>
        </a:p>
      </dgm:t>
    </dgm:pt>
    <dgm:pt modelId="{C5507A07-E673-4FD6-98AB-5100FAF4ECF4}" type="parTrans" cxnId="{30C2CE77-7574-4C3E-8FA2-50C89B56D74A}">
      <dgm:prSet/>
      <dgm:spPr/>
      <dgm:t>
        <a:bodyPr/>
        <a:lstStyle/>
        <a:p>
          <a:endParaRPr lang="hr-HR"/>
        </a:p>
      </dgm:t>
    </dgm:pt>
    <dgm:pt modelId="{BDA7F279-0207-439E-8230-6B4B05388615}" type="sibTrans" cxnId="{30C2CE77-7574-4C3E-8FA2-50C89B56D74A}">
      <dgm:prSet/>
      <dgm:spPr/>
      <dgm:t>
        <a:bodyPr/>
        <a:lstStyle/>
        <a:p>
          <a:endParaRPr lang="hr-HR"/>
        </a:p>
      </dgm:t>
    </dgm:pt>
    <dgm:pt modelId="{A6B8DE42-93A7-4CC2-A297-9EAE88D5E2C7}">
      <dgm:prSet/>
      <dgm:spPr/>
      <dgm:t>
        <a:bodyPr/>
        <a:lstStyle/>
        <a:p>
          <a:r>
            <a:rPr lang="en-US" dirty="0" smtClean="0"/>
            <a:t>P</a:t>
          </a:r>
          <a:r>
            <a:rPr lang="hr-HR" dirty="0" smtClean="0"/>
            <a:t>romocijski miks kao sredstvo marketing komuniciranja</a:t>
          </a:r>
          <a:endParaRPr lang="hr-HR" dirty="0"/>
        </a:p>
      </dgm:t>
    </dgm:pt>
    <dgm:pt modelId="{1BDE15E5-0B35-4682-B548-D322DF6AC676}" type="parTrans" cxnId="{447DEC8D-EB9E-4BE2-A461-5F3497F223C8}">
      <dgm:prSet/>
      <dgm:spPr/>
      <dgm:t>
        <a:bodyPr/>
        <a:lstStyle/>
        <a:p>
          <a:endParaRPr lang="hr-HR"/>
        </a:p>
      </dgm:t>
    </dgm:pt>
    <dgm:pt modelId="{F19C5765-0CF3-46F1-966C-4D9120FD366B}" type="sibTrans" cxnId="{447DEC8D-EB9E-4BE2-A461-5F3497F223C8}">
      <dgm:prSet/>
      <dgm:spPr/>
      <dgm:t>
        <a:bodyPr/>
        <a:lstStyle/>
        <a:p>
          <a:endParaRPr lang="hr-HR"/>
        </a:p>
      </dgm:t>
    </dgm:pt>
    <dgm:pt modelId="{BD7701F8-89F8-4B2C-8636-4F7ACF215911}">
      <dgm:prSet/>
      <dgm:spPr/>
      <dgm:t>
        <a:bodyPr/>
        <a:lstStyle/>
        <a:p>
          <a:r>
            <a:rPr lang="en-US" dirty="0" smtClean="0"/>
            <a:t>M</a:t>
          </a:r>
          <a:r>
            <a:rPr lang="hr-HR" dirty="0" smtClean="0"/>
            <a:t>arketing strategija prodaje hrane i pića</a:t>
          </a:r>
          <a:endParaRPr lang="hr-HR" b="1" dirty="0"/>
        </a:p>
      </dgm:t>
    </dgm:pt>
    <dgm:pt modelId="{B6368BD5-D1D5-41B9-B8BC-998551F26EC7}" type="parTrans" cxnId="{CB4C87D6-364F-45DF-961D-A905194285D6}">
      <dgm:prSet/>
      <dgm:spPr/>
      <dgm:t>
        <a:bodyPr/>
        <a:lstStyle/>
        <a:p>
          <a:endParaRPr lang="hr-HR"/>
        </a:p>
      </dgm:t>
    </dgm:pt>
    <dgm:pt modelId="{00407B1B-054E-45D7-AB78-B91270806B22}" type="sibTrans" cxnId="{CB4C87D6-364F-45DF-961D-A905194285D6}">
      <dgm:prSet/>
      <dgm:spPr/>
      <dgm:t>
        <a:bodyPr/>
        <a:lstStyle/>
        <a:p>
          <a:endParaRPr lang="hr-HR"/>
        </a:p>
      </dgm:t>
    </dgm:pt>
    <dgm:pt modelId="{B9F7D942-FC8D-423A-ACF4-E457EE0DBE41}">
      <dgm:prSet/>
      <dgm:spPr/>
      <dgm:t>
        <a:bodyPr/>
        <a:lstStyle/>
        <a:p>
          <a:r>
            <a:rPr lang="en-US" dirty="0" smtClean="0"/>
            <a:t>M</a:t>
          </a:r>
          <a:r>
            <a:rPr lang="hr-HR" dirty="0" smtClean="0"/>
            <a:t>arketing aktivnost ugostiteljskog objekta</a:t>
          </a:r>
          <a:endParaRPr lang="hr-HR" b="1" dirty="0"/>
        </a:p>
      </dgm:t>
    </dgm:pt>
    <dgm:pt modelId="{5EA71A08-EA05-4070-87CF-FDAD41CEA6BA}" type="parTrans" cxnId="{0A2FCAE5-AAF3-47CD-873E-5DEDDC7D70E4}">
      <dgm:prSet/>
      <dgm:spPr/>
      <dgm:t>
        <a:bodyPr/>
        <a:lstStyle/>
        <a:p>
          <a:endParaRPr lang="hr-HR"/>
        </a:p>
      </dgm:t>
    </dgm:pt>
    <dgm:pt modelId="{AAEF6C95-EF47-4D39-AAE0-725B0CF07E4A}" type="sibTrans" cxnId="{0A2FCAE5-AAF3-47CD-873E-5DEDDC7D70E4}">
      <dgm:prSet/>
      <dgm:spPr/>
      <dgm:t>
        <a:bodyPr/>
        <a:lstStyle/>
        <a:p>
          <a:endParaRPr lang="hr-HR"/>
        </a:p>
      </dgm:t>
    </dgm:pt>
    <dgm:pt modelId="{6127BB01-E821-44E3-B882-F36FE5D4CEB7}" type="pres">
      <dgm:prSet presAssocID="{FD082E2B-A2F0-49C5-AB0F-323F75F4CA8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r-HR"/>
        </a:p>
      </dgm:t>
    </dgm:pt>
    <dgm:pt modelId="{BFFD260D-C3E7-4227-A2B2-A8262B8E0E5E}" type="pres">
      <dgm:prSet presAssocID="{84128615-65FF-4FEF-84F9-A865F17394C5}" presName="parenttextcomposite" presStyleCnt="0"/>
      <dgm:spPr/>
    </dgm:pt>
    <dgm:pt modelId="{1471D4A1-F43F-4F3A-8F43-B0D09EE10A1C}" type="pres">
      <dgm:prSet presAssocID="{84128615-65FF-4FEF-84F9-A865F17394C5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BDEB97-7203-4D3D-A282-F5BB84A26FDE}" type="pres">
      <dgm:prSet presAssocID="{84128615-65FF-4FEF-84F9-A865F17394C5}" presName="parallelogramComposite" presStyleCnt="0"/>
      <dgm:spPr/>
    </dgm:pt>
    <dgm:pt modelId="{E74B67E6-0E0D-49E2-BC66-22DA5E0CF172}" type="pres">
      <dgm:prSet presAssocID="{84128615-65FF-4FEF-84F9-A865F17394C5}" presName="parallelogram1" presStyleLbl="alignNode1" presStyleIdx="0" presStyleCnt="35"/>
      <dgm:spPr/>
    </dgm:pt>
    <dgm:pt modelId="{FC055311-49E7-40B6-8A09-33DFE28383E6}" type="pres">
      <dgm:prSet presAssocID="{84128615-65FF-4FEF-84F9-A865F17394C5}" presName="parallelogram2" presStyleLbl="alignNode1" presStyleIdx="1" presStyleCnt="35"/>
      <dgm:spPr/>
    </dgm:pt>
    <dgm:pt modelId="{B33365E0-6313-41FE-9252-39C5FCB53134}" type="pres">
      <dgm:prSet presAssocID="{84128615-65FF-4FEF-84F9-A865F17394C5}" presName="parallelogram3" presStyleLbl="alignNode1" presStyleIdx="2" presStyleCnt="35"/>
      <dgm:spPr/>
    </dgm:pt>
    <dgm:pt modelId="{48887C37-F1B0-4837-8ADD-D130EB72E1FD}" type="pres">
      <dgm:prSet presAssocID="{84128615-65FF-4FEF-84F9-A865F17394C5}" presName="parallelogram4" presStyleLbl="alignNode1" presStyleIdx="3" presStyleCnt="35"/>
      <dgm:spPr/>
    </dgm:pt>
    <dgm:pt modelId="{70B6653E-FC4C-472A-92EC-29ECD5144A6E}" type="pres">
      <dgm:prSet presAssocID="{84128615-65FF-4FEF-84F9-A865F17394C5}" presName="parallelogram5" presStyleLbl="alignNode1" presStyleIdx="4" presStyleCnt="35"/>
      <dgm:spPr/>
    </dgm:pt>
    <dgm:pt modelId="{0F9332D2-2F93-43DE-85FF-638015836694}" type="pres">
      <dgm:prSet presAssocID="{84128615-65FF-4FEF-84F9-A865F17394C5}" presName="parallelogram6" presStyleLbl="alignNode1" presStyleIdx="5" presStyleCnt="35"/>
      <dgm:spPr/>
    </dgm:pt>
    <dgm:pt modelId="{D773BEC2-AEC5-44D3-872F-3319EBB933B6}" type="pres">
      <dgm:prSet presAssocID="{84128615-65FF-4FEF-84F9-A865F17394C5}" presName="parallelogram7" presStyleLbl="alignNode1" presStyleIdx="6" presStyleCnt="35"/>
      <dgm:spPr/>
    </dgm:pt>
    <dgm:pt modelId="{3CF2C3AD-E627-4B85-A7CD-55A0F7DFD237}" type="pres">
      <dgm:prSet presAssocID="{807ECCF2-E288-4867-9141-5C291062BBBF}" presName="sibTrans" presStyleCnt="0"/>
      <dgm:spPr/>
    </dgm:pt>
    <dgm:pt modelId="{F6B0522C-7861-4826-8AFC-BDE5B1072419}" type="pres">
      <dgm:prSet presAssocID="{755819C6-8C11-4F8E-BE85-92A6E448FFF4}" presName="parenttextcomposite" presStyleCnt="0"/>
      <dgm:spPr/>
    </dgm:pt>
    <dgm:pt modelId="{F09EA8B7-1730-4F09-9D1C-3E310EE73D3A}" type="pres">
      <dgm:prSet presAssocID="{755819C6-8C11-4F8E-BE85-92A6E448FFF4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749C2A-91AF-4450-8B56-56A462B6140B}" type="pres">
      <dgm:prSet presAssocID="{755819C6-8C11-4F8E-BE85-92A6E448FFF4}" presName="parallelogramComposite" presStyleCnt="0"/>
      <dgm:spPr/>
    </dgm:pt>
    <dgm:pt modelId="{E35EA7C2-D9AB-4572-BCE4-6B4A8603CF60}" type="pres">
      <dgm:prSet presAssocID="{755819C6-8C11-4F8E-BE85-92A6E448FFF4}" presName="parallelogram1" presStyleLbl="alignNode1" presStyleIdx="7" presStyleCnt="35"/>
      <dgm:spPr/>
    </dgm:pt>
    <dgm:pt modelId="{A1C28344-0C55-42FB-BF8E-13482EDE3802}" type="pres">
      <dgm:prSet presAssocID="{755819C6-8C11-4F8E-BE85-92A6E448FFF4}" presName="parallelogram2" presStyleLbl="alignNode1" presStyleIdx="8" presStyleCnt="35"/>
      <dgm:spPr/>
    </dgm:pt>
    <dgm:pt modelId="{2F03FABB-A968-49B6-99F0-AF94BFD248AB}" type="pres">
      <dgm:prSet presAssocID="{755819C6-8C11-4F8E-BE85-92A6E448FFF4}" presName="parallelogram3" presStyleLbl="alignNode1" presStyleIdx="9" presStyleCnt="35"/>
      <dgm:spPr/>
    </dgm:pt>
    <dgm:pt modelId="{6580627C-42F3-4B82-88D4-C18744121216}" type="pres">
      <dgm:prSet presAssocID="{755819C6-8C11-4F8E-BE85-92A6E448FFF4}" presName="parallelogram4" presStyleLbl="alignNode1" presStyleIdx="10" presStyleCnt="35"/>
      <dgm:spPr/>
    </dgm:pt>
    <dgm:pt modelId="{ED20539C-DE1F-4DDE-946A-77613B0D9A04}" type="pres">
      <dgm:prSet presAssocID="{755819C6-8C11-4F8E-BE85-92A6E448FFF4}" presName="parallelogram5" presStyleLbl="alignNode1" presStyleIdx="11" presStyleCnt="35"/>
      <dgm:spPr/>
    </dgm:pt>
    <dgm:pt modelId="{C6FB9798-525E-42A1-A4E4-A71CE1F5D905}" type="pres">
      <dgm:prSet presAssocID="{755819C6-8C11-4F8E-BE85-92A6E448FFF4}" presName="parallelogram6" presStyleLbl="alignNode1" presStyleIdx="12" presStyleCnt="35"/>
      <dgm:spPr/>
    </dgm:pt>
    <dgm:pt modelId="{8D339C73-F273-4761-8CC0-FB6115713694}" type="pres">
      <dgm:prSet presAssocID="{755819C6-8C11-4F8E-BE85-92A6E448FFF4}" presName="parallelogram7" presStyleLbl="alignNode1" presStyleIdx="13" presStyleCnt="35"/>
      <dgm:spPr/>
    </dgm:pt>
    <dgm:pt modelId="{1327E3A3-AF8A-40B6-A16C-0D2E4E8E5548}" type="pres">
      <dgm:prSet presAssocID="{BDA7F279-0207-439E-8230-6B4B05388615}" presName="sibTrans" presStyleCnt="0"/>
      <dgm:spPr/>
    </dgm:pt>
    <dgm:pt modelId="{420D9D56-4EF6-4BFF-873A-32D5FEFA2042}" type="pres">
      <dgm:prSet presAssocID="{A6B8DE42-93A7-4CC2-A297-9EAE88D5E2C7}" presName="parenttextcomposite" presStyleCnt="0"/>
      <dgm:spPr/>
    </dgm:pt>
    <dgm:pt modelId="{52774E7D-00C5-4881-8BC6-8192F0C51096}" type="pres">
      <dgm:prSet presAssocID="{A6B8DE42-93A7-4CC2-A297-9EAE88D5E2C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929DE4-DDD1-4A77-949B-8A31177A43A0}" type="pres">
      <dgm:prSet presAssocID="{A6B8DE42-93A7-4CC2-A297-9EAE88D5E2C7}" presName="parallelogramComposite" presStyleCnt="0"/>
      <dgm:spPr/>
    </dgm:pt>
    <dgm:pt modelId="{5175A896-CA5A-4F77-A6EF-C09B2F3F48C6}" type="pres">
      <dgm:prSet presAssocID="{A6B8DE42-93A7-4CC2-A297-9EAE88D5E2C7}" presName="parallelogram1" presStyleLbl="alignNode1" presStyleIdx="14" presStyleCnt="35"/>
      <dgm:spPr/>
    </dgm:pt>
    <dgm:pt modelId="{CCC45692-2C1B-4679-98DB-786CD046059D}" type="pres">
      <dgm:prSet presAssocID="{A6B8DE42-93A7-4CC2-A297-9EAE88D5E2C7}" presName="parallelogram2" presStyleLbl="alignNode1" presStyleIdx="15" presStyleCnt="35"/>
      <dgm:spPr/>
    </dgm:pt>
    <dgm:pt modelId="{504E0556-5F4A-4A34-8E84-385C382D01C0}" type="pres">
      <dgm:prSet presAssocID="{A6B8DE42-93A7-4CC2-A297-9EAE88D5E2C7}" presName="parallelogram3" presStyleLbl="alignNode1" presStyleIdx="16" presStyleCnt="35"/>
      <dgm:spPr/>
    </dgm:pt>
    <dgm:pt modelId="{7083400C-02B8-4F4C-BE88-3574634C5143}" type="pres">
      <dgm:prSet presAssocID="{A6B8DE42-93A7-4CC2-A297-9EAE88D5E2C7}" presName="parallelogram4" presStyleLbl="alignNode1" presStyleIdx="17" presStyleCnt="35"/>
      <dgm:spPr/>
    </dgm:pt>
    <dgm:pt modelId="{943CCC2B-40DB-40E5-8545-66CF04911541}" type="pres">
      <dgm:prSet presAssocID="{A6B8DE42-93A7-4CC2-A297-9EAE88D5E2C7}" presName="parallelogram5" presStyleLbl="alignNode1" presStyleIdx="18" presStyleCnt="35"/>
      <dgm:spPr/>
    </dgm:pt>
    <dgm:pt modelId="{439CF67F-7AD9-4A7C-A67C-A4E425715C00}" type="pres">
      <dgm:prSet presAssocID="{A6B8DE42-93A7-4CC2-A297-9EAE88D5E2C7}" presName="parallelogram6" presStyleLbl="alignNode1" presStyleIdx="19" presStyleCnt="35"/>
      <dgm:spPr/>
    </dgm:pt>
    <dgm:pt modelId="{7F1E1411-5A7D-4ECC-8D57-56857A0A288E}" type="pres">
      <dgm:prSet presAssocID="{A6B8DE42-93A7-4CC2-A297-9EAE88D5E2C7}" presName="parallelogram7" presStyleLbl="alignNode1" presStyleIdx="20" presStyleCnt="35"/>
      <dgm:spPr/>
    </dgm:pt>
    <dgm:pt modelId="{61E9C39E-40A0-4F1C-B595-C5FFC0A5C3D6}" type="pres">
      <dgm:prSet presAssocID="{F19C5765-0CF3-46F1-966C-4D9120FD366B}" presName="sibTrans" presStyleCnt="0"/>
      <dgm:spPr/>
    </dgm:pt>
    <dgm:pt modelId="{35AC8499-EA9B-4201-97E9-29BCD924B2B7}" type="pres">
      <dgm:prSet presAssocID="{BD7701F8-89F8-4B2C-8636-4F7ACF215911}" presName="parenttextcomposite" presStyleCnt="0"/>
      <dgm:spPr/>
    </dgm:pt>
    <dgm:pt modelId="{91C57019-C398-4FEF-A23C-839122131714}" type="pres">
      <dgm:prSet presAssocID="{BD7701F8-89F8-4B2C-8636-4F7ACF21591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895C43-694A-4CD7-8CA3-6BEAA1E0DBB5}" type="pres">
      <dgm:prSet presAssocID="{BD7701F8-89F8-4B2C-8636-4F7ACF215911}" presName="parallelogramComposite" presStyleCnt="0"/>
      <dgm:spPr/>
    </dgm:pt>
    <dgm:pt modelId="{0019A977-E63C-4DB1-AAB3-1F421316B407}" type="pres">
      <dgm:prSet presAssocID="{BD7701F8-89F8-4B2C-8636-4F7ACF215911}" presName="parallelogram1" presStyleLbl="alignNode1" presStyleIdx="21" presStyleCnt="35"/>
      <dgm:spPr/>
    </dgm:pt>
    <dgm:pt modelId="{E576FF5A-CCD4-465D-A876-E1505A2991B9}" type="pres">
      <dgm:prSet presAssocID="{BD7701F8-89F8-4B2C-8636-4F7ACF215911}" presName="parallelogram2" presStyleLbl="alignNode1" presStyleIdx="22" presStyleCnt="35"/>
      <dgm:spPr/>
    </dgm:pt>
    <dgm:pt modelId="{DA1252CC-381E-4782-AB53-06A114D356E9}" type="pres">
      <dgm:prSet presAssocID="{BD7701F8-89F8-4B2C-8636-4F7ACF215911}" presName="parallelogram3" presStyleLbl="alignNode1" presStyleIdx="23" presStyleCnt="35"/>
      <dgm:spPr/>
    </dgm:pt>
    <dgm:pt modelId="{217F2A95-F8D3-4C8A-80C6-E2CBCB08740C}" type="pres">
      <dgm:prSet presAssocID="{BD7701F8-89F8-4B2C-8636-4F7ACF215911}" presName="parallelogram4" presStyleLbl="alignNode1" presStyleIdx="24" presStyleCnt="35"/>
      <dgm:spPr/>
    </dgm:pt>
    <dgm:pt modelId="{7C7FF889-3DF8-4036-9510-2BA80885AE34}" type="pres">
      <dgm:prSet presAssocID="{BD7701F8-89F8-4B2C-8636-4F7ACF215911}" presName="parallelogram5" presStyleLbl="alignNode1" presStyleIdx="25" presStyleCnt="35"/>
      <dgm:spPr/>
    </dgm:pt>
    <dgm:pt modelId="{D31CA7D5-3102-4BD7-B63A-2A8854CD73F0}" type="pres">
      <dgm:prSet presAssocID="{BD7701F8-89F8-4B2C-8636-4F7ACF215911}" presName="parallelogram6" presStyleLbl="alignNode1" presStyleIdx="26" presStyleCnt="35"/>
      <dgm:spPr/>
    </dgm:pt>
    <dgm:pt modelId="{56DA6D2D-F2ED-4F30-AE55-D731EFF61170}" type="pres">
      <dgm:prSet presAssocID="{BD7701F8-89F8-4B2C-8636-4F7ACF215911}" presName="parallelogram7" presStyleLbl="alignNode1" presStyleIdx="27" presStyleCnt="35"/>
      <dgm:spPr/>
    </dgm:pt>
    <dgm:pt modelId="{43FA2680-0D7E-4D6C-97CC-84083BDD430A}" type="pres">
      <dgm:prSet presAssocID="{00407B1B-054E-45D7-AB78-B91270806B22}" presName="sibTrans" presStyleCnt="0"/>
      <dgm:spPr/>
    </dgm:pt>
    <dgm:pt modelId="{0BF7D893-E359-40C0-8B8D-F61E6B80FA53}" type="pres">
      <dgm:prSet presAssocID="{B9F7D942-FC8D-423A-ACF4-E457EE0DBE41}" presName="parenttextcomposite" presStyleCnt="0"/>
      <dgm:spPr/>
    </dgm:pt>
    <dgm:pt modelId="{D738F4F8-44C5-4CEC-AC94-FD67520DCB76}" type="pres">
      <dgm:prSet presAssocID="{B9F7D942-FC8D-423A-ACF4-E457EE0DBE41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5E2C37-8AB2-4296-A7BB-5BB063BC0CF9}" type="pres">
      <dgm:prSet presAssocID="{B9F7D942-FC8D-423A-ACF4-E457EE0DBE41}" presName="parallelogramComposite" presStyleCnt="0"/>
      <dgm:spPr/>
    </dgm:pt>
    <dgm:pt modelId="{9371D316-2C23-4AB4-B9D6-9F8F815BE62F}" type="pres">
      <dgm:prSet presAssocID="{B9F7D942-FC8D-423A-ACF4-E457EE0DBE41}" presName="parallelogram1" presStyleLbl="alignNode1" presStyleIdx="28" presStyleCnt="35"/>
      <dgm:spPr/>
    </dgm:pt>
    <dgm:pt modelId="{A3852975-1E57-4253-896F-B76FF41B6C1F}" type="pres">
      <dgm:prSet presAssocID="{B9F7D942-FC8D-423A-ACF4-E457EE0DBE41}" presName="parallelogram2" presStyleLbl="alignNode1" presStyleIdx="29" presStyleCnt="35"/>
      <dgm:spPr/>
    </dgm:pt>
    <dgm:pt modelId="{616E8BF8-F0B4-4851-84B3-5860245CCDC9}" type="pres">
      <dgm:prSet presAssocID="{B9F7D942-FC8D-423A-ACF4-E457EE0DBE41}" presName="parallelogram3" presStyleLbl="alignNode1" presStyleIdx="30" presStyleCnt="35"/>
      <dgm:spPr/>
    </dgm:pt>
    <dgm:pt modelId="{27B0D874-F173-4BAF-9EEB-5027B11129EA}" type="pres">
      <dgm:prSet presAssocID="{B9F7D942-FC8D-423A-ACF4-E457EE0DBE41}" presName="parallelogram4" presStyleLbl="alignNode1" presStyleIdx="31" presStyleCnt="35"/>
      <dgm:spPr/>
    </dgm:pt>
    <dgm:pt modelId="{64C01CE8-34C2-410C-88F5-FD206FCB4748}" type="pres">
      <dgm:prSet presAssocID="{B9F7D942-FC8D-423A-ACF4-E457EE0DBE41}" presName="parallelogram5" presStyleLbl="alignNode1" presStyleIdx="32" presStyleCnt="35"/>
      <dgm:spPr/>
    </dgm:pt>
    <dgm:pt modelId="{02DE3B80-8857-4C34-B4C1-C6B46D40346E}" type="pres">
      <dgm:prSet presAssocID="{B9F7D942-FC8D-423A-ACF4-E457EE0DBE41}" presName="parallelogram6" presStyleLbl="alignNode1" presStyleIdx="33" presStyleCnt="35"/>
      <dgm:spPr/>
    </dgm:pt>
    <dgm:pt modelId="{DDEB3B4C-B14B-40B9-82ED-4FA92F7ECC9E}" type="pres">
      <dgm:prSet presAssocID="{B9F7D942-FC8D-423A-ACF4-E457EE0DBE41}" presName="parallelogram7" presStyleLbl="alignNode1" presStyleIdx="34" presStyleCnt="35"/>
      <dgm:spPr/>
    </dgm:pt>
  </dgm:ptLst>
  <dgm:cxnLst>
    <dgm:cxn modelId="{2D0BF4FF-6E39-4121-BC76-59CECAEC5EC9}" type="presOf" srcId="{BD7701F8-89F8-4B2C-8636-4F7ACF215911}" destId="{91C57019-C398-4FEF-A23C-839122131714}" srcOrd="0" destOrd="0" presId="urn:microsoft.com/office/officeart/2008/layout/VerticalAccentList"/>
    <dgm:cxn modelId="{787CE5A3-345C-4A81-A465-5F7BEE85AF90}" type="presOf" srcId="{FD082E2B-A2F0-49C5-AB0F-323F75F4CA83}" destId="{6127BB01-E821-44E3-B882-F36FE5D4CEB7}" srcOrd="0" destOrd="0" presId="urn:microsoft.com/office/officeart/2008/layout/VerticalAccentList"/>
    <dgm:cxn modelId="{7A52C060-7977-4281-BF2F-4AC589C19B64}" type="presOf" srcId="{755819C6-8C11-4F8E-BE85-92A6E448FFF4}" destId="{F09EA8B7-1730-4F09-9D1C-3E310EE73D3A}" srcOrd="0" destOrd="0" presId="urn:microsoft.com/office/officeart/2008/layout/VerticalAccentList"/>
    <dgm:cxn modelId="{0A2FCAE5-AAF3-47CD-873E-5DEDDC7D70E4}" srcId="{FD082E2B-A2F0-49C5-AB0F-323F75F4CA83}" destId="{B9F7D942-FC8D-423A-ACF4-E457EE0DBE41}" srcOrd="4" destOrd="0" parTransId="{5EA71A08-EA05-4070-87CF-FDAD41CEA6BA}" sibTransId="{AAEF6C95-EF47-4D39-AAE0-725B0CF07E4A}"/>
    <dgm:cxn modelId="{CB4C87D6-364F-45DF-961D-A905194285D6}" srcId="{FD082E2B-A2F0-49C5-AB0F-323F75F4CA83}" destId="{BD7701F8-89F8-4B2C-8636-4F7ACF215911}" srcOrd="3" destOrd="0" parTransId="{B6368BD5-D1D5-41B9-B8BC-998551F26EC7}" sibTransId="{00407B1B-054E-45D7-AB78-B91270806B22}"/>
    <dgm:cxn modelId="{FB9B9462-BCF1-4F36-807A-24F6C248BB03}" srcId="{FD082E2B-A2F0-49C5-AB0F-323F75F4CA83}" destId="{84128615-65FF-4FEF-84F9-A865F17394C5}" srcOrd="0" destOrd="0" parTransId="{F05A75AC-42FE-4843-9F8F-A066FFAEAEB6}" sibTransId="{807ECCF2-E288-4867-9141-5C291062BBBF}"/>
    <dgm:cxn modelId="{6389DE80-5D98-4156-9EF3-6C973FEC87E9}" type="presOf" srcId="{B9F7D942-FC8D-423A-ACF4-E457EE0DBE41}" destId="{D738F4F8-44C5-4CEC-AC94-FD67520DCB76}" srcOrd="0" destOrd="0" presId="urn:microsoft.com/office/officeart/2008/layout/VerticalAccentList"/>
    <dgm:cxn modelId="{447DEC8D-EB9E-4BE2-A461-5F3497F223C8}" srcId="{FD082E2B-A2F0-49C5-AB0F-323F75F4CA83}" destId="{A6B8DE42-93A7-4CC2-A297-9EAE88D5E2C7}" srcOrd="2" destOrd="0" parTransId="{1BDE15E5-0B35-4682-B548-D322DF6AC676}" sibTransId="{F19C5765-0CF3-46F1-966C-4D9120FD366B}"/>
    <dgm:cxn modelId="{CCB5D7A6-BC54-43DD-ADF7-1C801F529D67}" type="presOf" srcId="{84128615-65FF-4FEF-84F9-A865F17394C5}" destId="{1471D4A1-F43F-4F3A-8F43-B0D09EE10A1C}" srcOrd="0" destOrd="0" presId="urn:microsoft.com/office/officeart/2008/layout/VerticalAccentList"/>
    <dgm:cxn modelId="{6EBF03AE-D1E8-42DF-9048-C690F869A70D}" type="presOf" srcId="{A6B8DE42-93A7-4CC2-A297-9EAE88D5E2C7}" destId="{52774E7D-00C5-4881-8BC6-8192F0C51096}" srcOrd="0" destOrd="0" presId="urn:microsoft.com/office/officeart/2008/layout/VerticalAccentList"/>
    <dgm:cxn modelId="{30C2CE77-7574-4C3E-8FA2-50C89B56D74A}" srcId="{FD082E2B-A2F0-49C5-AB0F-323F75F4CA83}" destId="{755819C6-8C11-4F8E-BE85-92A6E448FFF4}" srcOrd="1" destOrd="0" parTransId="{C5507A07-E673-4FD6-98AB-5100FAF4ECF4}" sibTransId="{BDA7F279-0207-439E-8230-6B4B05388615}"/>
    <dgm:cxn modelId="{4F86DB76-0316-49E7-9CC7-310C8E79219A}" type="presParOf" srcId="{6127BB01-E821-44E3-B882-F36FE5D4CEB7}" destId="{BFFD260D-C3E7-4227-A2B2-A8262B8E0E5E}" srcOrd="0" destOrd="0" presId="urn:microsoft.com/office/officeart/2008/layout/VerticalAccentList"/>
    <dgm:cxn modelId="{C56178DE-4A89-4AD1-8A00-F19659F4CD1A}" type="presParOf" srcId="{BFFD260D-C3E7-4227-A2B2-A8262B8E0E5E}" destId="{1471D4A1-F43F-4F3A-8F43-B0D09EE10A1C}" srcOrd="0" destOrd="0" presId="urn:microsoft.com/office/officeart/2008/layout/VerticalAccentList"/>
    <dgm:cxn modelId="{1F3559DA-16FE-4A4E-A57D-8EA4823E0B99}" type="presParOf" srcId="{6127BB01-E821-44E3-B882-F36FE5D4CEB7}" destId="{D8BDEB97-7203-4D3D-A282-F5BB84A26FDE}" srcOrd="1" destOrd="0" presId="urn:microsoft.com/office/officeart/2008/layout/VerticalAccentList"/>
    <dgm:cxn modelId="{EDC1F907-23B9-4DDC-8372-499B75A799A8}" type="presParOf" srcId="{D8BDEB97-7203-4D3D-A282-F5BB84A26FDE}" destId="{E74B67E6-0E0D-49E2-BC66-22DA5E0CF172}" srcOrd="0" destOrd="0" presId="urn:microsoft.com/office/officeart/2008/layout/VerticalAccentList"/>
    <dgm:cxn modelId="{8CB25F58-E6E5-4CE2-BEA2-22053973DBD3}" type="presParOf" srcId="{D8BDEB97-7203-4D3D-A282-F5BB84A26FDE}" destId="{FC055311-49E7-40B6-8A09-33DFE28383E6}" srcOrd="1" destOrd="0" presId="urn:microsoft.com/office/officeart/2008/layout/VerticalAccentList"/>
    <dgm:cxn modelId="{9848C044-B762-45DB-8F31-AA319EC379C1}" type="presParOf" srcId="{D8BDEB97-7203-4D3D-A282-F5BB84A26FDE}" destId="{B33365E0-6313-41FE-9252-39C5FCB53134}" srcOrd="2" destOrd="0" presId="urn:microsoft.com/office/officeart/2008/layout/VerticalAccentList"/>
    <dgm:cxn modelId="{169E90D0-9188-46A8-B9BA-FC3238091A40}" type="presParOf" srcId="{D8BDEB97-7203-4D3D-A282-F5BB84A26FDE}" destId="{48887C37-F1B0-4837-8ADD-D130EB72E1FD}" srcOrd="3" destOrd="0" presId="urn:microsoft.com/office/officeart/2008/layout/VerticalAccentList"/>
    <dgm:cxn modelId="{D6BC642C-FB54-4A3D-AA77-0A32EFE53255}" type="presParOf" srcId="{D8BDEB97-7203-4D3D-A282-F5BB84A26FDE}" destId="{70B6653E-FC4C-472A-92EC-29ECD5144A6E}" srcOrd="4" destOrd="0" presId="urn:microsoft.com/office/officeart/2008/layout/VerticalAccentList"/>
    <dgm:cxn modelId="{1A4B6413-060C-459B-8007-5A17F8E085E2}" type="presParOf" srcId="{D8BDEB97-7203-4D3D-A282-F5BB84A26FDE}" destId="{0F9332D2-2F93-43DE-85FF-638015836694}" srcOrd="5" destOrd="0" presId="urn:microsoft.com/office/officeart/2008/layout/VerticalAccentList"/>
    <dgm:cxn modelId="{D2F23A41-C2B7-4620-BBF6-0527E029F46B}" type="presParOf" srcId="{D8BDEB97-7203-4D3D-A282-F5BB84A26FDE}" destId="{D773BEC2-AEC5-44D3-872F-3319EBB933B6}" srcOrd="6" destOrd="0" presId="urn:microsoft.com/office/officeart/2008/layout/VerticalAccentList"/>
    <dgm:cxn modelId="{E4FA71A0-E78B-4DDF-AC50-8EC9EFEFE4D5}" type="presParOf" srcId="{6127BB01-E821-44E3-B882-F36FE5D4CEB7}" destId="{3CF2C3AD-E627-4B85-A7CD-55A0F7DFD237}" srcOrd="2" destOrd="0" presId="urn:microsoft.com/office/officeart/2008/layout/VerticalAccentList"/>
    <dgm:cxn modelId="{3B6979DD-F0B6-46F2-A7C4-1DAC93302F91}" type="presParOf" srcId="{6127BB01-E821-44E3-B882-F36FE5D4CEB7}" destId="{F6B0522C-7861-4826-8AFC-BDE5B1072419}" srcOrd="3" destOrd="0" presId="urn:microsoft.com/office/officeart/2008/layout/VerticalAccentList"/>
    <dgm:cxn modelId="{42AD9E3E-8DCF-47FF-AF16-D8CB3B36FADD}" type="presParOf" srcId="{F6B0522C-7861-4826-8AFC-BDE5B1072419}" destId="{F09EA8B7-1730-4F09-9D1C-3E310EE73D3A}" srcOrd="0" destOrd="0" presId="urn:microsoft.com/office/officeart/2008/layout/VerticalAccentList"/>
    <dgm:cxn modelId="{A2C0C04B-8309-4E74-B1F2-5FA0DEDF6494}" type="presParOf" srcId="{6127BB01-E821-44E3-B882-F36FE5D4CEB7}" destId="{6E749C2A-91AF-4450-8B56-56A462B6140B}" srcOrd="4" destOrd="0" presId="urn:microsoft.com/office/officeart/2008/layout/VerticalAccentList"/>
    <dgm:cxn modelId="{F27DCD51-7331-44C5-AE68-6432BCA3A75D}" type="presParOf" srcId="{6E749C2A-91AF-4450-8B56-56A462B6140B}" destId="{E35EA7C2-D9AB-4572-BCE4-6B4A8603CF60}" srcOrd="0" destOrd="0" presId="urn:microsoft.com/office/officeart/2008/layout/VerticalAccentList"/>
    <dgm:cxn modelId="{6C65CF6F-72EA-477E-82FB-93B49D6760DE}" type="presParOf" srcId="{6E749C2A-91AF-4450-8B56-56A462B6140B}" destId="{A1C28344-0C55-42FB-BF8E-13482EDE3802}" srcOrd="1" destOrd="0" presId="urn:microsoft.com/office/officeart/2008/layout/VerticalAccentList"/>
    <dgm:cxn modelId="{0969BA2E-1092-42A4-A4ED-9CA2BA12FB81}" type="presParOf" srcId="{6E749C2A-91AF-4450-8B56-56A462B6140B}" destId="{2F03FABB-A968-49B6-99F0-AF94BFD248AB}" srcOrd="2" destOrd="0" presId="urn:microsoft.com/office/officeart/2008/layout/VerticalAccentList"/>
    <dgm:cxn modelId="{AF9DF14A-60C4-4CBF-92FE-60ADA93A52A9}" type="presParOf" srcId="{6E749C2A-91AF-4450-8B56-56A462B6140B}" destId="{6580627C-42F3-4B82-88D4-C18744121216}" srcOrd="3" destOrd="0" presId="urn:microsoft.com/office/officeart/2008/layout/VerticalAccentList"/>
    <dgm:cxn modelId="{3CE77660-5CE3-4AAD-B104-39492090255A}" type="presParOf" srcId="{6E749C2A-91AF-4450-8B56-56A462B6140B}" destId="{ED20539C-DE1F-4DDE-946A-77613B0D9A04}" srcOrd="4" destOrd="0" presId="urn:microsoft.com/office/officeart/2008/layout/VerticalAccentList"/>
    <dgm:cxn modelId="{EF67E39C-F197-4CE3-8812-0B7793CC563A}" type="presParOf" srcId="{6E749C2A-91AF-4450-8B56-56A462B6140B}" destId="{C6FB9798-525E-42A1-A4E4-A71CE1F5D905}" srcOrd="5" destOrd="0" presId="urn:microsoft.com/office/officeart/2008/layout/VerticalAccentList"/>
    <dgm:cxn modelId="{003D8FAB-3BDB-4EEB-92E3-9BBF815DE8F3}" type="presParOf" srcId="{6E749C2A-91AF-4450-8B56-56A462B6140B}" destId="{8D339C73-F273-4761-8CC0-FB6115713694}" srcOrd="6" destOrd="0" presId="urn:microsoft.com/office/officeart/2008/layout/VerticalAccentList"/>
    <dgm:cxn modelId="{7D545D47-4F87-491B-8EFB-1CB0F1238D88}" type="presParOf" srcId="{6127BB01-E821-44E3-B882-F36FE5D4CEB7}" destId="{1327E3A3-AF8A-40B6-A16C-0D2E4E8E5548}" srcOrd="5" destOrd="0" presId="urn:microsoft.com/office/officeart/2008/layout/VerticalAccentList"/>
    <dgm:cxn modelId="{B938A7A6-832E-4322-817B-00847C913A4F}" type="presParOf" srcId="{6127BB01-E821-44E3-B882-F36FE5D4CEB7}" destId="{420D9D56-4EF6-4BFF-873A-32D5FEFA2042}" srcOrd="6" destOrd="0" presId="urn:microsoft.com/office/officeart/2008/layout/VerticalAccentList"/>
    <dgm:cxn modelId="{57545BC7-4584-4324-A4DE-644CBB0B5128}" type="presParOf" srcId="{420D9D56-4EF6-4BFF-873A-32D5FEFA2042}" destId="{52774E7D-00C5-4881-8BC6-8192F0C51096}" srcOrd="0" destOrd="0" presId="urn:microsoft.com/office/officeart/2008/layout/VerticalAccentList"/>
    <dgm:cxn modelId="{CF1AECB5-C89D-4987-8D0B-F1FD4FE22971}" type="presParOf" srcId="{6127BB01-E821-44E3-B882-F36FE5D4CEB7}" destId="{16929DE4-DDD1-4A77-949B-8A31177A43A0}" srcOrd="7" destOrd="0" presId="urn:microsoft.com/office/officeart/2008/layout/VerticalAccentList"/>
    <dgm:cxn modelId="{318B664E-B77E-4AE2-9B99-E56A295416C3}" type="presParOf" srcId="{16929DE4-DDD1-4A77-949B-8A31177A43A0}" destId="{5175A896-CA5A-4F77-A6EF-C09B2F3F48C6}" srcOrd="0" destOrd="0" presId="urn:microsoft.com/office/officeart/2008/layout/VerticalAccentList"/>
    <dgm:cxn modelId="{FDAFF35E-0329-4F64-B6AC-9BC0EC70A509}" type="presParOf" srcId="{16929DE4-DDD1-4A77-949B-8A31177A43A0}" destId="{CCC45692-2C1B-4679-98DB-786CD046059D}" srcOrd="1" destOrd="0" presId="urn:microsoft.com/office/officeart/2008/layout/VerticalAccentList"/>
    <dgm:cxn modelId="{58DA6BB2-CAFE-4183-9D2F-AAFC5A072507}" type="presParOf" srcId="{16929DE4-DDD1-4A77-949B-8A31177A43A0}" destId="{504E0556-5F4A-4A34-8E84-385C382D01C0}" srcOrd="2" destOrd="0" presId="urn:microsoft.com/office/officeart/2008/layout/VerticalAccentList"/>
    <dgm:cxn modelId="{FA349C5E-F541-48D7-9400-A31BD768E4CF}" type="presParOf" srcId="{16929DE4-DDD1-4A77-949B-8A31177A43A0}" destId="{7083400C-02B8-4F4C-BE88-3574634C5143}" srcOrd="3" destOrd="0" presId="urn:microsoft.com/office/officeart/2008/layout/VerticalAccentList"/>
    <dgm:cxn modelId="{596DA28D-DF0D-49FB-BDCD-D52ABF54EB30}" type="presParOf" srcId="{16929DE4-DDD1-4A77-949B-8A31177A43A0}" destId="{943CCC2B-40DB-40E5-8545-66CF04911541}" srcOrd="4" destOrd="0" presId="urn:microsoft.com/office/officeart/2008/layout/VerticalAccentList"/>
    <dgm:cxn modelId="{C13D0B3C-F8A3-4CDF-AD27-F546D63D4A36}" type="presParOf" srcId="{16929DE4-DDD1-4A77-949B-8A31177A43A0}" destId="{439CF67F-7AD9-4A7C-A67C-A4E425715C00}" srcOrd="5" destOrd="0" presId="urn:microsoft.com/office/officeart/2008/layout/VerticalAccentList"/>
    <dgm:cxn modelId="{A5E81B1A-5A97-4FC1-B096-E9356B0982BD}" type="presParOf" srcId="{16929DE4-DDD1-4A77-949B-8A31177A43A0}" destId="{7F1E1411-5A7D-4ECC-8D57-56857A0A288E}" srcOrd="6" destOrd="0" presId="urn:microsoft.com/office/officeart/2008/layout/VerticalAccentList"/>
    <dgm:cxn modelId="{BD89640C-9678-4CF3-ACF6-D769D2161C3A}" type="presParOf" srcId="{6127BB01-E821-44E3-B882-F36FE5D4CEB7}" destId="{61E9C39E-40A0-4F1C-B595-C5FFC0A5C3D6}" srcOrd="8" destOrd="0" presId="urn:microsoft.com/office/officeart/2008/layout/VerticalAccentList"/>
    <dgm:cxn modelId="{1E3A3EDF-4009-4F01-9562-1A2994545B67}" type="presParOf" srcId="{6127BB01-E821-44E3-B882-F36FE5D4CEB7}" destId="{35AC8499-EA9B-4201-97E9-29BCD924B2B7}" srcOrd="9" destOrd="0" presId="urn:microsoft.com/office/officeart/2008/layout/VerticalAccentList"/>
    <dgm:cxn modelId="{E4DFD570-3CE0-46F8-8FDC-8BB363D95BBD}" type="presParOf" srcId="{35AC8499-EA9B-4201-97E9-29BCD924B2B7}" destId="{91C57019-C398-4FEF-A23C-839122131714}" srcOrd="0" destOrd="0" presId="urn:microsoft.com/office/officeart/2008/layout/VerticalAccentList"/>
    <dgm:cxn modelId="{620C0D6F-3960-4C27-A6B1-520FBB281093}" type="presParOf" srcId="{6127BB01-E821-44E3-B882-F36FE5D4CEB7}" destId="{68895C43-694A-4CD7-8CA3-6BEAA1E0DBB5}" srcOrd="10" destOrd="0" presId="urn:microsoft.com/office/officeart/2008/layout/VerticalAccentList"/>
    <dgm:cxn modelId="{A328463C-C332-49B0-A6B6-32AE3AC91D7B}" type="presParOf" srcId="{68895C43-694A-4CD7-8CA3-6BEAA1E0DBB5}" destId="{0019A977-E63C-4DB1-AAB3-1F421316B407}" srcOrd="0" destOrd="0" presId="urn:microsoft.com/office/officeart/2008/layout/VerticalAccentList"/>
    <dgm:cxn modelId="{E7A5CFC6-1817-43CA-88AA-13851B79E05C}" type="presParOf" srcId="{68895C43-694A-4CD7-8CA3-6BEAA1E0DBB5}" destId="{E576FF5A-CCD4-465D-A876-E1505A2991B9}" srcOrd="1" destOrd="0" presId="urn:microsoft.com/office/officeart/2008/layout/VerticalAccentList"/>
    <dgm:cxn modelId="{27971024-F6A6-41C2-A08F-C79FF4F727BA}" type="presParOf" srcId="{68895C43-694A-4CD7-8CA3-6BEAA1E0DBB5}" destId="{DA1252CC-381E-4782-AB53-06A114D356E9}" srcOrd="2" destOrd="0" presId="urn:microsoft.com/office/officeart/2008/layout/VerticalAccentList"/>
    <dgm:cxn modelId="{72A1F70C-FD19-4553-BF5D-53007C0CF89F}" type="presParOf" srcId="{68895C43-694A-4CD7-8CA3-6BEAA1E0DBB5}" destId="{217F2A95-F8D3-4C8A-80C6-E2CBCB08740C}" srcOrd="3" destOrd="0" presId="urn:microsoft.com/office/officeart/2008/layout/VerticalAccentList"/>
    <dgm:cxn modelId="{03CE005B-0887-44EB-A24F-2AD1832F473A}" type="presParOf" srcId="{68895C43-694A-4CD7-8CA3-6BEAA1E0DBB5}" destId="{7C7FF889-3DF8-4036-9510-2BA80885AE34}" srcOrd="4" destOrd="0" presId="urn:microsoft.com/office/officeart/2008/layout/VerticalAccentList"/>
    <dgm:cxn modelId="{77704390-B530-44BC-9E88-E4AABEF828D8}" type="presParOf" srcId="{68895C43-694A-4CD7-8CA3-6BEAA1E0DBB5}" destId="{D31CA7D5-3102-4BD7-B63A-2A8854CD73F0}" srcOrd="5" destOrd="0" presId="urn:microsoft.com/office/officeart/2008/layout/VerticalAccentList"/>
    <dgm:cxn modelId="{36AE3CB9-F629-44CB-B1FE-9DA09F032ACC}" type="presParOf" srcId="{68895C43-694A-4CD7-8CA3-6BEAA1E0DBB5}" destId="{56DA6D2D-F2ED-4F30-AE55-D731EFF61170}" srcOrd="6" destOrd="0" presId="urn:microsoft.com/office/officeart/2008/layout/VerticalAccentList"/>
    <dgm:cxn modelId="{149A7098-DDB2-4DE5-A26A-47B51E397A8B}" type="presParOf" srcId="{6127BB01-E821-44E3-B882-F36FE5D4CEB7}" destId="{43FA2680-0D7E-4D6C-97CC-84083BDD430A}" srcOrd="11" destOrd="0" presId="urn:microsoft.com/office/officeart/2008/layout/VerticalAccentList"/>
    <dgm:cxn modelId="{9E5B5BCC-4F1C-4EBB-AAA3-67E481C51C37}" type="presParOf" srcId="{6127BB01-E821-44E3-B882-F36FE5D4CEB7}" destId="{0BF7D893-E359-40C0-8B8D-F61E6B80FA53}" srcOrd="12" destOrd="0" presId="urn:microsoft.com/office/officeart/2008/layout/VerticalAccentList"/>
    <dgm:cxn modelId="{740EF8A0-9A67-4970-A4BD-0D8ED01F1452}" type="presParOf" srcId="{0BF7D893-E359-40C0-8B8D-F61E6B80FA53}" destId="{D738F4F8-44C5-4CEC-AC94-FD67520DCB76}" srcOrd="0" destOrd="0" presId="urn:microsoft.com/office/officeart/2008/layout/VerticalAccentList"/>
    <dgm:cxn modelId="{589BD5C5-5A0D-48EF-B7FF-90FA651C796A}" type="presParOf" srcId="{6127BB01-E821-44E3-B882-F36FE5D4CEB7}" destId="{DF5E2C37-8AB2-4296-A7BB-5BB063BC0CF9}" srcOrd="13" destOrd="0" presId="urn:microsoft.com/office/officeart/2008/layout/VerticalAccentList"/>
    <dgm:cxn modelId="{25ECDAA7-15C1-4788-A714-29EF99ACAF04}" type="presParOf" srcId="{DF5E2C37-8AB2-4296-A7BB-5BB063BC0CF9}" destId="{9371D316-2C23-4AB4-B9D6-9F8F815BE62F}" srcOrd="0" destOrd="0" presId="urn:microsoft.com/office/officeart/2008/layout/VerticalAccentList"/>
    <dgm:cxn modelId="{475F4282-0123-451D-B1BB-75AB88D283FB}" type="presParOf" srcId="{DF5E2C37-8AB2-4296-A7BB-5BB063BC0CF9}" destId="{A3852975-1E57-4253-896F-B76FF41B6C1F}" srcOrd="1" destOrd="0" presId="urn:microsoft.com/office/officeart/2008/layout/VerticalAccentList"/>
    <dgm:cxn modelId="{46D6EC36-8DEE-4218-B501-7C38793F3E35}" type="presParOf" srcId="{DF5E2C37-8AB2-4296-A7BB-5BB063BC0CF9}" destId="{616E8BF8-F0B4-4851-84B3-5860245CCDC9}" srcOrd="2" destOrd="0" presId="urn:microsoft.com/office/officeart/2008/layout/VerticalAccentList"/>
    <dgm:cxn modelId="{B2BA3F29-370B-40E6-8B55-E7BEEF5F0ACF}" type="presParOf" srcId="{DF5E2C37-8AB2-4296-A7BB-5BB063BC0CF9}" destId="{27B0D874-F173-4BAF-9EEB-5027B11129EA}" srcOrd="3" destOrd="0" presId="urn:microsoft.com/office/officeart/2008/layout/VerticalAccentList"/>
    <dgm:cxn modelId="{71CB61C9-D920-41F1-AF2D-8A9EE15EF8BC}" type="presParOf" srcId="{DF5E2C37-8AB2-4296-A7BB-5BB063BC0CF9}" destId="{64C01CE8-34C2-410C-88F5-FD206FCB4748}" srcOrd="4" destOrd="0" presId="urn:microsoft.com/office/officeart/2008/layout/VerticalAccentList"/>
    <dgm:cxn modelId="{2AE96BFE-87B7-443D-A2C9-F308459F1E5A}" type="presParOf" srcId="{DF5E2C37-8AB2-4296-A7BB-5BB063BC0CF9}" destId="{02DE3B80-8857-4C34-B4C1-C6B46D40346E}" srcOrd="5" destOrd="0" presId="urn:microsoft.com/office/officeart/2008/layout/VerticalAccentList"/>
    <dgm:cxn modelId="{B4D3F161-F782-4293-8C67-29A5B949D25A}" type="presParOf" srcId="{DF5E2C37-8AB2-4296-A7BB-5BB063BC0CF9}" destId="{DDEB3B4C-B14B-40B9-82ED-4FA92F7ECC9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80C2BF8-CF49-48DD-806B-31EA361D680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9B248E7-E58F-4A86-AB74-900086181A60}">
      <dgm:prSet phldrT="[Text]" custT="1"/>
      <dgm:spPr/>
      <dgm:t>
        <a:bodyPr/>
        <a:lstStyle/>
        <a:p>
          <a:r>
            <a:rPr lang="en-US" sz="2000" dirty="0" err="1" smtClean="0"/>
            <a:t>reproducirati</a:t>
          </a:r>
          <a:r>
            <a:rPr lang="en-US" sz="2000" dirty="0" smtClean="0"/>
            <a:t> </a:t>
          </a:r>
          <a:r>
            <a:rPr lang="en-US" sz="2000" dirty="0" err="1" smtClean="0"/>
            <a:t>naučeno</a:t>
          </a:r>
          <a:r>
            <a:rPr lang="en-US" sz="2000" dirty="0" smtClean="0"/>
            <a:t> </a:t>
          </a:r>
          <a:r>
            <a:rPr lang="en-US" sz="2000" dirty="0" err="1" smtClean="0"/>
            <a:t>gradivo</a:t>
          </a:r>
          <a:r>
            <a:rPr lang="en-US" sz="2000" dirty="0" smtClean="0"/>
            <a:t>  </a:t>
          </a:r>
          <a:r>
            <a:rPr lang="en-US" sz="2000" dirty="0" err="1" smtClean="0"/>
            <a:t>iz</a:t>
          </a:r>
          <a:r>
            <a:rPr lang="en-US" sz="2000" dirty="0" smtClean="0"/>
            <a:t> </a:t>
          </a:r>
          <a:r>
            <a:rPr lang="en-US" sz="2000" dirty="0" err="1" smtClean="0"/>
            <a:t>područja</a:t>
          </a:r>
          <a:r>
            <a:rPr lang="en-US" sz="2000" dirty="0" smtClean="0"/>
            <a:t> </a:t>
          </a:r>
          <a:r>
            <a:rPr lang="en-US" sz="2000" dirty="0" err="1" smtClean="0"/>
            <a:t>posluživanja</a:t>
          </a:r>
          <a:r>
            <a:rPr lang="en-US" sz="2000" dirty="0" smtClean="0"/>
            <a:t> u </a:t>
          </a:r>
          <a:r>
            <a:rPr lang="en-US" sz="2000" dirty="0" err="1" smtClean="0"/>
            <a:t>izvornom</a:t>
          </a:r>
          <a:r>
            <a:rPr lang="en-US" sz="2000" dirty="0" smtClean="0"/>
            <a:t> </a:t>
          </a:r>
          <a:r>
            <a:rPr lang="en-US" sz="2000" dirty="0" err="1" smtClean="0"/>
            <a:t>obliku</a:t>
          </a:r>
          <a:r>
            <a:rPr lang="en-US" sz="2000" dirty="0" smtClean="0"/>
            <a:t> </a:t>
          </a:r>
          <a:endParaRPr lang="hr-HR" sz="2000" dirty="0"/>
        </a:p>
      </dgm:t>
    </dgm:pt>
    <dgm:pt modelId="{361F11F9-B3F9-4FAF-B2FF-2B35F7A38D0E}" type="parTrans" cxnId="{FAB5FCE3-E480-4C02-A63C-A06171411DB2}">
      <dgm:prSet/>
      <dgm:spPr/>
      <dgm:t>
        <a:bodyPr/>
        <a:lstStyle/>
        <a:p>
          <a:endParaRPr lang="hr-HR" sz="2000"/>
        </a:p>
      </dgm:t>
    </dgm:pt>
    <dgm:pt modelId="{A8B53C1F-1F47-4674-A12A-49E6ECCB83EF}" type="sibTrans" cxnId="{FAB5FCE3-E480-4C02-A63C-A06171411DB2}">
      <dgm:prSet/>
      <dgm:spPr/>
      <dgm:t>
        <a:bodyPr/>
        <a:lstStyle/>
        <a:p>
          <a:endParaRPr lang="hr-HR" sz="2000"/>
        </a:p>
      </dgm:t>
    </dgm:pt>
    <dgm:pt modelId="{F47F467C-D0F5-4E5B-809B-6FA2F707BEAB}">
      <dgm:prSet custT="1"/>
      <dgm:spPr/>
      <dgm:t>
        <a:bodyPr/>
        <a:lstStyle/>
        <a:p>
          <a:r>
            <a:rPr lang="en-US" sz="2000" dirty="0" err="1" smtClean="0"/>
            <a:t>opisati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interpretirati</a:t>
          </a:r>
          <a:r>
            <a:rPr lang="en-US" sz="2000" dirty="0" smtClean="0"/>
            <a:t> </a:t>
          </a:r>
          <a:r>
            <a:rPr lang="en-US" sz="2000" dirty="0" err="1" smtClean="0"/>
            <a:t>temeljne</a:t>
          </a:r>
          <a:r>
            <a:rPr lang="en-US" sz="2000" dirty="0" smtClean="0"/>
            <a:t> </a:t>
          </a:r>
          <a:r>
            <a:rPr lang="en-US" sz="2000" dirty="0" err="1" smtClean="0"/>
            <a:t>pojmove</a:t>
          </a:r>
          <a:r>
            <a:rPr lang="en-US" sz="2000" dirty="0" smtClean="0"/>
            <a:t> </a:t>
          </a:r>
          <a:r>
            <a:rPr lang="en-US" sz="2000" dirty="0" err="1" smtClean="0"/>
            <a:t>vezane</a:t>
          </a:r>
          <a:r>
            <a:rPr lang="en-US" sz="2000" dirty="0" smtClean="0"/>
            <a:t> </a:t>
          </a:r>
          <a:r>
            <a:rPr lang="en-US" sz="2000" dirty="0" err="1" smtClean="0"/>
            <a:t>uz</a:t>
          </a:r>
          <a:r>
            <a:rPr lang="en-US" sz="2000" dirty="0" smtClean="0"/>
            <a:t> </a:t>
          </a:r>
          <a:r>
            <a:rPr lang="en-US" sz="2000" dirty="0" err="1" smtClean="0"/>
            <a:t>načine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tehnike</a:t>
          </a:r>
          <a:r>
            <a:rPr lang="en-US" sz="2000" dirty="0" smtClean="0"/>
            <a:t> </a:t>
          </a:r>
          <a:r>
            <a:rPr lang="en-US" sz="2000" dirty="0" err="1" smtClean="0"/>
            <a:t>posluživanja</a:t>
          </a:r>
          <a:r>
            <a:rPr lang="en-US" sz="2000" dirty="0" smtClean="0"/>
            <a:t> </a:t>
          </a:r>
          <a:r>
            <a:rPr lang="en-US" sz="2000" dirty="0" err="1" smtClean="0"/>
            <a:t>jela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pića</a:t>
          </a:r>
          <a:r>
            <a:rPr lang="en-US" sz="2000" dirty="0" smtClean="0"/>
            <a:t> u </a:t>
          </a:r>
          <a:r>
            <a:rPr lang="en-US" sz="2000" dirty="0" err="1" smtClean="0"/>
            <a:t>restoranu</a:t>
          </a:r>
          <a:r>
            <a:rPr lang="en-US" sz="2000" dirty="0" smtClean="0"/>
            <a:t> </a:t>
          </a:r>
          <a:endParaRPr lang="hr-HR" sz="2000" dirty="0"/>
        </a:p>
      </dgm:t>
    </dgm:pt>
    <dgm:pt modelId="{BD4E3F5E-D74E-43A4-B188-D1235D59458A}" type="parTrans" cxnId="{EDB6BA5D-2DDE-4E21-A1D8-21F28ABFFA28}">
      <dgm:prSet/>
      <dgm:spPr/>
      <dgm:t>
        <a:bodyPr/>
        <a:lstStyle/>
        <a:p>
          <a:endParaRPr lang="hr-HR" sz="2000"/>
        </a:p>
      </dgm:t>
    </dgm:pt>
    <dgm:pt modelId="{14E7700B-AD05-4E0A-BC70-47DDFBD24222}" type="sibTrans" cxnId="{EDB6BA5D-2DDE-4E21-A1D8-21F28ABFFA28}">
      <dgm:prSet/>
      <dgm:spPr/>
      <dgm:t>
        <a:bodyPr/>
        <a:lstStyle/>
        <a:p>
          <a:endParaRPr lang="hr-HR" sz="2000"/>
        </a:p>
      </dgm:t>
    </dgm:pt>
    <dgm:pt modelId="{67572C7D-4F0D-409B-8ADF-099CD938D569}">
      <dgm:prSet custT="1"/>
      <dgm:spPr/>
      <dgm:t>
        <a:bodyPr/>
        <a:lstStyle/>
        <a:p>
          <a:r>
            <a:rPr lang="en-US" sz="2000" dirty="0" err="1" smtClean="0"/>
            <a:t>primijeniti</a:t>
          </a:r>
          <a:r>
            <a:rPr lang="en-US" sz="2000" dirty="0" smtClean="0"/>
            <a:t>  </a:t>
          </a:r>
          <a:r>
            <a:rPr lang="en-US" sz="2000" dirty="0" err="1" smtClean="0"/>
            <a:t>stečeno</a:t>
          </a:r>
          <a:r>
            <a:rPr lang="en-US" sz="2000" dirty="0" smtClean="0"/>
            <a:t> </a:t>
          </a:r>
          <a:r>
            <a:rPr lang="en-US" sz="2000" dirty="0" err="1" smtClean="0"/>
            <a:t>teorijsko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praktično</a:t>
          </a:r>
          <a:r>
            <a:rPr lang="en-US" sz="2000" dirty="0" smtClean="0"/>
            <a:t> </a:t>
          </a:r>
          <a:r>
            <a:rPr lang="en-US" sz="2000" dirty="0" err="1" smtClean="0"/>
            <a:t>znanje</a:t>
          </a:r>
          <a:r>
            <a:rPr lang="en-US" sz="2000" dirty="0" smtClean="0"/>
            <a:t>  u </a:t>
          </a:r>
          <a:r>
            <a:rPr lang="en-US" sz="2000" dirty="0" err="1" smtClean="0"/>
            <a:t>rješavanju</a:t>
          </a:r>
          <a:r>
            <a:rPr lang="en-US" sz="2000" dirty="0" smtClean="0"/>
            <a:t> </a:t>
          </a:r>
          <a:r>
            <a:rPr lang="en-US" sz="2000" dirty="0" err="1" smtClean="0"/>
            <a:t>određene</a:t>
          </a:r>
          <a:r>
            <a:rPr lang="en-US" sz="2000" dirty="0" smtClean="0"/>
            <a:t> </a:t>
          </a:r>
          <a:r>
            <a:rPr lang="en-US" sz="2000" dirty="0" err="1" smtClean="0"/>
            <a:t>problematike</a:t>
          </a:r>
          <a:r>
            <a:rPr lang="en-US" sz="2000" dirty="0" smtClean="0"/>
            <a:t> </a:t>
          </a:r>
          <a:r>
            <a:rPr lang="en-US" sz="2000" dirty="0" err="1" smtClean="0"/>
            <a:t>vezane</a:t>
          </a:r>
          <a:r>
            <a:rPr lang="en-US" sz="2000" dirty="0" smtClean="0"/>
            <a:t> </a:t>
          </a:r>
          <a:r>
            <a:rPr lang="en-US" sz="2000" dirty="0" err="1" smtClean="0"/>
            <a:t>uz</a:t>
          </a:r>
          <a:r>
            <a:rPr lang="en-US" sz="2000" dirty="0" smtClean="0"/>
            <a:t>  </a:t>
          </a:r>
          <a:r>
            <a:rPr lang="en-US" sz="2000" dirty="0" err="1" smtClean="0"/>
            <a:t>prihvat</a:t>
          </a:r>
          <a:r>
            <a:rPr lang="en-US" sz="2000" dirty="0" smtClean="0"/>
            <a:t> </a:t>
          </a:r>
          <a:r>
            <a:rPr lang="en-US" sz="2000" dirty="0" err="1" smtClean="0"/>
            <a:t>gosta</a:t>
          </a:r>
          <a:r>
            <a:rPr lang="en-US" sz="2000" dirty="0" smtClean="0"/>
            <a:t> u </a:t>
          </a:r>
          <a:r>
            <a:rPr lang="en-US" sz="2000" dirty="0" err="1" smtClean="0"/>
            <a:t>restoranu</a:t>
          </a:r>
          <a:r>
            <a:rPr lang="en-US" sz="2000" dirty="0" smtClean="0"/>
            <a:t>, </a:t>
          </a:r>
          <a:r>
            <a:rPr lang="en-US" sz="2000" dirty="0" err="1" smtClean="0"/>
            <a:t>njegovo</a:t>
          </a:r>
          <a:r>
            <a:rPr lang="en-US" sz="2000" dirty="0" smtClean="0"/>
            <a:t> </a:t>
          </a:r>
          <a:r>
            <a:rPr lang="en-US" sz="2000" dirty="0" err="1" smtClean="0"/>
            <a:t>posluživanje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ispraćaj</a:t>
          </a:r>
          <a:r>
            <a:rPr lang="en-US" sz="2000" dirty="0" smtClean="0"/>
            <a:t> </a:t>
          </a:r>
          <a:r>
            <a:rPr lang="en-US" sz="2000" dirty="0" err="1" smtClean="0"/>
            <a:t>prema</a:t>
          </a:r>
          <a:r>
            <a:rPr lang="en-US" sz="2000" dirty="0" smtClean="0"/>
            <a:t> </a:t>
          </a:r>
          <a:r>
            <a:rPr lang="en-US" sz="2000" dirty="0" err="1" smtClean="0"/>
            <a:t>pravilima</a:t>
          </a:r>
          <a:r>
            <a:rPr lang="en-US" sz="2000" dirty="0" smtClean="0"/>
            <a:t> </a:t>
          </a:r>
          <a:r>
            <a:rPr lang="en-US" sz="2000" dirty="0" err="1" smtClean="0"/>
            <a:t>struke</a:t>
          </a:r>
          <a:endParaRPr lang="hr-HR" sz="2000" dirty="0"/>
        </a:p>
      </dgm:t>
    </dgm:pt>
    <dgm:pt modelId="{7042881B-D1B4-49D3-AB75-8771C0B0E8DC}" type="parTrans" cxnId="{0D4A6C7B-634A-4CE5-90FA-EC2395417EE3}">
      <dgm:prSet/>
      <dgm:spPr/>
      <dgm:t>
        <a:bodyPr/>
        <a:lstStyle/>
        <a:p>
          <a:endParaRPr lang="hr-HR" sz="2000"/>
        </a:p>
      </dgm:t>
    </dgm:pt>
    <dgm:pt modelId="{69E1C262-96FC-4E85-8E76-3B1552EA0B32}" type="sibTrans" cxnId="{0D4A6C7B-634A-4CE5-90FA-EC2395417EE3}">
      <dgm:prSet/>
      <dgm:spPr/>
      <dgm:t>
        <a:bodyPr/>
        <a:lstStyle/>
        <a:p>
          <a:endParaRPr lang="hr-HR" sz="2000"/>
        </a:p>
      </dgm:t>
    </dgm:pt>
    <dgm:pt modelId="{6B2A21A5-00F8-44C1-AD18-E92D0454B609}">
      <dgm:prSet phldrT="[Text]" custT="1"/>
      <dgm:spPr/>
      <dgm:t>
        <a:bodyPr/>
        <a:lstStyle/>
        <a:p>
          <a:endParaRPr lang="hr-HR" sz="2000" dirty="0"/>
        </a:p>
      </dgm:t>
    </dgm:pt>
    <dgm:pt modelId="{EB696D08-28A0-4392-BA79-556668BF4CB3}" type="parTrans" cxnId="{EA637D9A-3CFF-417F-B4A6-54ED6446C71E}">
      <dgm:prSet/>
      <dgm:spPr/>
      <dgm:t>
        <a:bodyPr/>
        <a:lstStyle/>
        <a:p>
          <a:endParaRPr lang="hr-HR"/>
        </a:p>
      </dgm:t>
    </dgm:pt>
    <dgm:pt modelId="{B4CF32CD-9299-4F97-A2C5-76EFB5CAFCDF}" type="sibTrans" cxnId="{EA637D9A-3CFF-417F-B4A6-54ED6446C71E}">
      <dgm:prSet/>
      <dgm:spPr/>
      <dgm:t>
        <a:bodyPr/>
        <a:lstStyle/>
        <a:p>
          <a:endParaRPr lang="hr-HR"/>
        </a:p>
      </dgm:t>
    </dgm:pt>
    <dgm:pt modelId="{06C4B83C-F1EC-46DB-9D71-2099D739620D}">
      <dgm:prSet custT="1"/>
      <dgm:spPr/>
      <dgm:t>
        <a:bodyPr/>
        <a:lstStyle/>
        <a:p>
          <a:endParaRPr lang="hr-HR" sz="2000" dirty="0"/>
        </a:p>
      </dgm:t>
    </dgm:pt>
    <dgm:pt modelId="{79FB7BA8-116E-4247-B2CE-F8025BE3478A}" type="parTrans" cxnId="{3E2867E1-50DA-434A-802C-CB81A72D2BDB}">
      <dgm:prSet/>
      <dgm:spPr/>
      <dgm:t>
        <a:bodyPr/>
        <a:lstStyle/>
        <a:p>
          <a:endParaRPr lang="hr-HR"/>
        </a:p>
      </dgm:t>
    </dgm:pt>
    <dgm:pt modelId="{6F70882B-18E7-4D92-A670-E7FAF39B8286}" type="sibTrans" cxnId="{3E2867E1-50DA-434A-802C-CB81A72D2BDB}">
      <dgm:prSet/>
      <dgm:spPr/>
      <dgm:t>
        <a:bodyPr/>
        <a:lstStyle/>
        <a:p>
          <a:endParaRPr lang="hr-HR"/>
        </a:p>
      </dgm:t>
    </dgm:pt>
    <dgm:pt modelId="{DF510EDE-332C-4ADD-B392-19DDC68AEA63}">
      <dgm:prSet custT="1"/>
      <dgm:spPr/>
      <dgm:t>
        <a:bodyPr/>
        <a:lstStyle/>
        <a:p>
          <a:endParaRPr lang="hr-HR" sz="2000" dirty="0"/>
        </a:p>
      </dgm:t>
    </dgm:pt>
    <dgm:pt modelId="{A5675A79-439D-4A90-A1F6-F65821E37735}" type="parTrans" cxnId="{398F95D7-A891-4A41-91AE-F1A98B26AC6B}">
      <dgm:prSet/>
      <dgm:spPr/>
      <dgm:t>
        <a:bodyPr/>
        <a:lstStyle/>
        <a:p>
          <a:endParaRPr lang="hr-HR"/>
        </a:p>
      </dgm:t>
    </dgm:pt>
    <dgm:pt modelId="{64B9F9F9-0AC1-4D8E-9A99-94F11BAF8375}" type="sibTrans" cxnId="{398F95D7-A891-4A41-91AE-F1A98B26AC6B}">
      <dgm:prSet/>
      <dgm:spPr/>
      <dgm:t>
        <a:bodyPr/>
        <a:lstStyle/>
        <a:p>
          <a:endParaRPr lang="hr-HR"/>
        </a:p>
      </dgm:t>
    </dgm:pt>
    <dgm:pt modelId="{A5E853F5-FCF6-4B0B-BDB5-310F16D4E2CC}" type="pres">
      <dgm:prSet presAssocID="{280C2BF8-CF49-48DD-806B-31EA361D68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90F20C-6FDF-4D7B-B690-3A075B8F5115}" type="pres">
      <dgm:prSet presAssocID="{6B2A21A5-00F8-44C1-AD18-E92D0454B609}" presName="composite" presStyleCnt="0"/>
      <dgm:spPr/>
    </dgm:pt>
    <dgm:pt modelId="{B81794EB-E6DC-4439-ADFE-6DE6737AC651}" type="pres">
      <dgm:prSet presAssocID="{6B2A21A5-00F8-44C1-AD18-E92D0454B6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94F3F3-9C9F-4BAB-BD54-29C788272383}" type="pres">
      <dgm:prSet presAssocID="{6B2A21A5-00F8-44C1-AD18-E92D0454B6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DAFEAD-1641-4C1D-BE07-9D8C3456724C}" type="pres">
      <dgm:prSet presAssocID="{B4CF32CD-9299-4F97-A2C5-76EFB5CAFCDF}" presName="sp" presStyleCnt="0"/>
      <dgm:spPr/>
    </dgm:pt>
    <dgm:pt modelId="{711913EC-FC1D-4C4C-8EEB-79525453429F}" type="pres">
      <dgm:prSet presAssocID="{06C4B83C-F1EC-46DB-9D71-2099D739620D}" presName="composite" presStyleCnt="0"/>
      <dgm:spPr/>
    </dgm:pt>
    <dgm:pt modelId="{558BA0AD-4419-4B46-A48D-004ECF6105F6}" type="pres">
      <dgm:prSet presAssocID="{06C4B83C-F1EC-46DB-9D71-2099D73962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938A76-7B41-4319-9682-C19D36C49418}" type="pres">
      <dgm:prSet presAssocID="{06C4B83C-F1EC-46DB-9D71-2099D73962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E8BCB3-EE47-4F75-9D4F-05EAF69E4E28}" type="pres">
      <dgm:prSet presAssocID="{6F70882B-18E7-4D92-A670-E7FAF39B8286}" presName="sp" presStyleCnt="0"/>
      <dgm:spPr/>
    </dgm:pt>
    <dgm:pt modelId="{8B545F0E-4E51-4D46-A43B-22A8B8312579}" type="pres">
      <dgm:prSet presAssocID="{DF510EDE-332C-4ADD-B392-19DDC68AEA63}" presName="composite" presStyleCnt="0"/>
      <dgm:spPr/>
    </dgm:pt>
    <dgm:pt modelId="{AD23D82F-0937-4581-A02F-B692B743DC02}" type="pres">
      <dgm:prSet presAssocID="{DF510EDE-332C-4ADD-B392-19DDC68AEA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77C972-AD99-4BCF-8BC3-38BBCD81B360}" type="pres">
      <dgm:prSet presAssocID="{DF510EDE-332C-4ADD-B392-19DDC68AEA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E76AB6E-8614-4E76-BF94-1A59E80E3006}" type="presOf" srcId="{DF510EDE-332C-4ADD-B392-19DDC68AEA63}" destId="{AD23D82F-0937-4581-A02F-B692B743DC02}" srcOrd="0" destOrd="0" presId="urn:microsoft.com/office/officeart/2005/8/layout/chevron2"/>
    <dgm:cxn modelId="{71E5E4C5-C48E-4BCF-A500-3C4D54DE01CF}" type="presOf" srcId="{280C2BF8-CF49-48DD-806B-31EA361D680E}" destId="{A5E853F5-FCF6-4B0B-BDB5-310F16D4E2CC}" srcOrd="0" destOrd="0" presId="urn:microsoft.com/office/officeart/2005/8/layout/chevron2"/>
    <dgm:cxn modelId="{2C29C11B-86EF-4552-8B28-713DE82AE72A}" type="presOf" srcId="{F9B248E7-E58F-4A86-AB74-900086181A60}" destId="{CF94F3F3-9C9F-4BAB-BD54-29C788272383}" srcOrd="0" destOrd="0" presId="urn:microsoft.com/office/officeart/2005/8/layout/chevron2"/>
    <dgm:cxn modelId="{0D4A6C7B-634A-4CE5-90FA-EC2395417EE3}" srcId="{DF510EDE-332C-4ADD-B392-19DDC68AEA63}" destId="{67572C7D-4F0D-409B-8ADF-099CD938D569}" srcOrd="0" destOrd="0" parTransId="{7042881B-D1B4-49D3-AB75-8771C0B0E8DC}" sibTransId="{69E1C262-96FC-4E85-8E76-3B1552EA0B32}"/>
    <dgm:cxn modelId="{EDB6BA5D-2DDE-4E21-A1D8-21F28ABFFA28}" srcId="{06C4B83C-F1EC-46DB-9D71-2099D739620D}" destId="{F47F467C-D0F5-4E5B-809B-6FA2F707BEAB}" srcOrd="0" destOrd="0" parTransId="{BD4E3F5E-D74E-43A4-B188-D1235D59458A}" sibTransId="{14E7700B-AD05-4E0A-BC70-47DDFBD24222}"/>
    <dgm:cxn modelId="{F80785B0-3CFD-42B3-AFDA-1C2EB63250ED}" type="presOf" srcId="{F47F467C-D0F5-4E5B-809B-6FA2F707BEAB}" destId="{D6938A76-7B41-4319-9682-C19D36C49418}" srcOrd="0" destOrd="0" presId="urn:microsoft.com/office/officeart/2005/8/layout/chevron2"/>
    <dgm:cxn modelId="{2166369A-3134-4DCE-9BE2-F44E04F54FF7}" type="presOf" srcId="{67572C7D-4F0D-409B-8ADF-099CD938D569}" destId="{1B77C972-AD99-4BCF-8BC3-38BBCD81B360}" srcOrd="0" destOrd="0" presId="urn:microsoft.com/office/officeart/2005/8/layout/chevron2"/>
    <dgm:cxn modelId="{EA637D9A-3CFF-417F-B4A6-54ED6446C71E}" srcId="{280C2BF8-CF49-48DD-806B-31EA361D680E}" destId="{6B2A21A5-00F8-44C1-AD18-E92D0454B609}" srcOrd="0" destOrd="0" parTransId="{EB696D08-28A0-4392-BA79-556668BF4CB3}" sibTransId="{B4CF32CD-9299-4F97-A2C5-76EFB5CAFCDF}"/>
    <dgm:cxn modelId="{D928713C-7A3C-4F7E-BAD9-220F20208815}" type="presOf" srcId="{06C4B83C-F1EC-46DB-9D71-2099D739620D}" destId="{558BA0AD-4419-4B46-A48D-004ECF6105F6}" srcOrd="0" destOrd="0" presId="urn:microsoft.com/office/officeart/2005/8/layout/chevron2"/>
    <dgm:cxn modelId="{3E2867E1-50DA-434A-802C-CB81A72D2BDB}" srcId="{280C2BF8-CF49-48DD-806B-31EA361D680E}" destId="{06C4B83C-F1EC-46DB-9D71-2099D739620D}" srcOrd="1" destOrd="0" parTransId="{79FB7BA8-116E-4247-B2CE-F8025BE3478A}" sibTransId="{6F70882B-18E7-4D92-A670-E7FAF39B8286}"/>
    <dgm:cxn modelId="{398F95D7-A891-4A41-91AE-F1A98B26AC6B}" srcId="{280C2BF8-CF49-48DD-806B-31EA361D680E}" destId="{DF510EDE-332C-4ADD-B392-19DDC68AEA63}" srcOrd="2" destOrd="0" parTransId="{A5675A79-439D-4A90-A1F6-F65821E37735}" sibTransId="{64B9F9F9-0AC1-4D8E-9A99-94F11BAF8375}"/>
    <dgm:cxn modelId="{FAB5FCE3-E480-4C02-A63C-A06171411DB2}" srcId="{6B2A21A5-00F8-44C1-AD18-E92D0454B609}" destId="{F9B248E7-E58F-4A86-AB74-900086181A60}" srcOrd="0" destOrd="0" parTransId="{361F11F9-B3F9-4FAF-B2FF-2B35F7A38D0E}" sibTransId="{A8B53C1F-1F47-4674-A12A-49E6ECCB83EF}"/>
    <dgm:cxn modelId="{DADFBF70-B40C-4743-8A9E-66CA1D87C36A}" type="presOf" srcId="{6B2A21A5-00F8-44C1-AD18-E92D0454B609}" destId="{B81794EB-E6DC-4439-ADFE-6DE6737AC651}" srcOrd="0" destOrd="0" presId="urn:microsoft.com/office/officeart/2005/8/layout/chevron2"/>
    <dgm:cxn modelId="{929AB89C-B16F-4D23-A743-ABCD68CC9D03}" type="presParOf" srcId="{A5E853F5-FCF6-4B0B-BDB5-310F16D4E2CC}" destId="{0C90F20C-6FDF-4D7B-B690-3A075B8F5115}" srcOrd="0" destOrd="0" presId="urn:microsoft.com/office/officeart/2005/8/layout/chevron2"/>
    <dgm:cxn modelId="{215D7F08-15B3-431C-8AD0-0FC2E9A3B265}" type="presParOf" srcId="{0C90F20C-6FDF-4D7B-B690-3A075B8F5115}" destId="{B81794EB-E6DC-4439-ADFE-6DE6737AC651}" srcOrd="0" destOrd="0" presId="urn:microsoft.com/office/officeart/2005/8/layout/chevron2"/>
    <dgm:cxn modelId="{E9066687-5988-48EF-A217-26D53B13076B}" type="presParOf" srcId="{0C90F20C-6FDF-4D7B-B690-3A075B8F5115}" destId="{CF94F3F3-9C9F-4BAB-BD54-29C788272383}" srcOrd="1" destOrd="0" presId="urn:microsoft.com/office/officeart/2005/8/layout/chevron2"/>
    <dgm:cxn modelId="{93DF8A38-AC0F-4181-B163-F0C3DA37B61C}" type="presParOf" srcId="{A5E853F5-FCF6-4B0B-BDB5-310F16D4E2CC}" destId="{16DAFEAD-1641-4C1D-BE07-9D8C3456724C}" srcOrd="1" destOrd="0" presId="urn:microsoft.com/office/officeart/2005/8/layout/chevron2"/>
    <dgm:cxn modelId="{9AAD313C-CCB5-40B9-8352-B30E3AF5C5F7}" type="presParOf" srcId="{A5E853F5-FCF6-4B0B-BDB5-310F16D4E2CC}" destId="{711913EC-FC1D-4C4C-8EEB-79525453429F}" srcOrd="2" destOrd="0" presId="urn:microsoft.com/office/officeart/2005/8/layout/chevron2"/>
    <dgm:cxn modelId="{23F4514D-99B0-4CB8-BC52-79404F0EBD7F}" type="presParOf" srcId="{711913EC-FC1D-4C4C-8EEB-79525453429F}" destId="{558BA0AD-4419-4B46-A48D-004ECF6105F6}" srcOrd="0" destOrd="0" presId="urn:microsoft.com/office/officeart/2005/8/layout/chevron2"/>
    <dgm:cxn modelId="{DEAA89E6-C2CE-4B8F-9FD2-A45DB0619D4B}" type="presParOf" srcId="{711913EC-FC1D-4C4C-8EEB-79525453429F}" destId="{D6938A76-7B41-4319-9682-C19D36C49418}" srcOrd="1" destOrd="0" presId="urn:microsoft.com/office/officeart/2005/8/layout/chevron2"/>
    <dgm:cxn modelId="{17848F09-5443-4FE4-ADB4-B0F06A03B018}" type="presParOf" srcId="{A5E853F5-FCF6-4B0B-BDB5-310F16D4E2CC}" destId="{33E8BCB3-EE47-4F75-9D4F-05EAF69E4E28}" srcOrd="3" destOrd="0" presId="urn:microsoft.com/office/officeart/2005/8/layout/chevron2"/>
    <dgm:cxn modelId="{73C157B7-4CD5-4512-85E0-252A3B7012AB}" type="presParOf" srcId="{A5E853F5-FCF6-4B0B-BDB5-310F16D4E2CC}" destId="{8B545F0E-4E51-4D46-A43B-22A8B8312579}" srcOrd="4" destOrd="0" presId="urn:microsoft.com/office/officeart/2005/8/layout/chevron2"/>
    <dgm:cxn modelId="{654A02DD-1FF4-498D-9108-5CEF8EB60057}" type="presParOf" srcId="{8B545F0E-4E51-4D46-A43B-22A8B8312579}" destId="{AD23D82F-0937-4581-A02F-B692B743DC02}" srcOrd="0" destOrd="0" presId="urn:microsoft.com/office/officeart/2005/8/layout/chevron2"/>
    <dgm:cxn modelId="{6419AB7E-6E08-43A2-921D-877BA2EAD63A}" type="presParOf" srcId="{8B545F0E-4E51-4D46-A43B-22A8B8312579}" destId="{1B77C972-AD99-4BCF-8BC3-38BBCD81B3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80C2BF8-CF49-48DD-806B-31EA361D680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6B2A21A5-00F8-44C1-AD18-E92D0454B609}">
      <dgm:prSet phldrT="[Text]" custT="1"/>
      <dgm:spPr/>
      <dgm:t>
        <a:bodyPr/>
        <a:lstStyle/>
        <a:p>
          <a:endParaRPr lang="hr-HR" sz="2400" dirty="0"/>
        </a:p>
      </dgm:t>
    </dgm:pt>
    <dgm:pt modelId="{EB696D08-28A0-4392-BA79-556668BF4CB3}" type="parTrans" cxnId="{EA637D9A-3CFF-417F-B4A6-54ED6446C71E}">
      <dgm:prSet/>
      <dgm:spPr/>
      <dgm:t>
        <a:bodyPr/>
        <a:lstStyle/>
        <a:p>
          <a:endParaRPr lang="hr-HR" sz="2000"/>
        </a:p>
      </dgm:t>
    </dgm:pt>
    <dgm:pt modelId="{B4CF32CD-9299-4F97-A2C5-76EFB5CAFCDF}" type="sibTrans" cxnId="{EA637D9A-3CFF-417F-B4A6-54ED6446C71E}">
      <dgm:prSet/>
      <dgm:spPr/>
      <dgm:t>
        <a:bodyPr/>
        <a:lstStyle/>
        <a:p>
          <a:endParaRPr lang="hr-HR" sz="2000"/>
        </a:p>
      </dgm:t>
    </dgm:pt>
    <dgm:pt modelId="{ADA8332A-0F46-4B61-B24E-B8ACF330632E}">
      <dgm:prSet custT="1"/>
      <dgm:spPr/>
      <dgm:t>
        <a:bodyPr/>
        <a:lstStyle/>
        <a:p>
          <a:r>
            <a:rPr lang="en-US" sz="1600" dirty="0" err="1" smtClean="0"/>
            <a:t>analizirati</a:t>
          </a:r>
          <a:r>
            <a:rPr lang="en-US" sz="1600" dirty="0" smtClean="0"/>
            <a:t>  </a:t>
          </a:r>
          <a:r>
            <a:rPr lang="en-US" sz="1600" dirty="0" err="1" smtClean="0"/>
            <a:t>stanje</a:t>
          </a:r>
          <a:r>
            <a:rPr lang="en-US" sz="1600" dirty="0" smtClean="0"/>
            <a:t> u </a:t>
          </a:r>
          <a:r>
            <a:rPr lang="en-US" sz="1600" dirty="0" err="1" smtClean="0"/>
            <a:t>hotelskom</a:t>
          </a:r>
          <a:r>
            <a:rPr lang="en-US" sz="1600" dirty="0" smtClean="0"/>
            <a:t> </a:t>
          </a:r>
          <a:r>
            <a:rPr lang="en-US" sz="1600" dirty="0" err="1" smtClean="0"/>
            <a:t>ili</a:t>
          </a:r>
          <a:r>
            <a:rPr lang="en-US" sz="1600" dirty="0" smtClean="0"/>
            <a:t> </a:t>
          </a:r>
          <a:r>
            <a:rPr lang="en-US" sz="1600" dirty="0" err="1" smtClean="0"/>
            <a:t>ugostiteljskom</a:t>
          </a:r>
          <a:r>
            <a:rPr lang="en-US" sz="1600" dirty="0" smtClean="0"/>
            <a:t> </a:t>
          </a:r>
          <a:r>
            <a:rPr lang="en-US" sz="1600" dirty="0" err="1" smtClean="0"/>
            <a:t>poduzeću</a:t>
          </a:r>
          <a:r>
            <a:rPr lang="en-US" sz="1600" dirty="0" smtClean="0"/>
            <a:t> </a:t>
          </a:r>
          <a:r>
            <a:rPr lang="en-US" sz="1600" dirty="0" err="1" smtClean="0"/>
            <a:t>kroz</a:t>
          </a:r>
          <a:r>
            <a:rPr lang="en-US" sz="1600" dirty="0" smtClean="0"/>
            <a:t> </a:t>
          </a:r>
          <a:r>
            <a:rPr lang="en-US" sz="1600" dirty="0" err="1" smtClean="0"/>
            <a:t>raščlanjivanje</a:t>
          </a:r>
          <a:r>
            <a:rPr lang="en-US" sz="1600" dirty="0" smtClean="0"/>
            <a:t> </a:t>
          </a:r>
          <a:r>
            <a:rPr lang="en-US" sz="1600" dirty="0" err="1" smtClean="0"/>
            <a:t>informacija</a:t>
          </a:r>
          <a:r>
            <a:rPr lang="en-US" sz="1600" dirty="0" smtClean="0"/>
            <a:t> </a:t>
          </a:r>
          <a:r>
            <a:rPr lang="en-US" sz="1600" dirty="0" err="1" smtClean="0"/>
            <a:t>kako</a:t>
          </a:r>
          <a:r>
            <a:rPr lang="en-US" sz="1600" dirty="0" smtClean="0"/>
            <a:t> bi se </a:t>
          </a:r>
          <a:r>
            <a:rPr lang="en-US" sz="1600" dirty="0" err="1" smtClean="0"/>
            <a:t>utvrdili</a:t>
          </a:r>
          <a:r>
            <a:rPr lang="en-US" sz="1600" dirty="0" smtClean="0"/>
            <a:t> </a:t>
          </a:r>
          <a:r>
            <a:rPr lang="en-US" sz="1600" dirty="0" err="1" smtClean="0"/>
            <a:t>uzroci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moguće</a:t>
          </a:r>
          <a:r>
            <a:rPr lang="en-US" sz="1600" dirty="0" smtClean="0"/>
            <a:t> </a:t>
          </a:r>
          <a:r>
            <a:rPr lang="en-US" sz="1600" dirty="0" err="1" smtClean="0"/>
            <a:t>posljedice</a:t>
          </a:r>
          <a:r>
            <a:rPr lang="en-US" sz="1600" dirty="0" smtClean="0"/>
            <a:t>, </a:t>
          </a:r>
          <a:r>
            <a:rPr lang="en-US" sz="1600" dirty="0" err="1" smtClean="0"/>
            <a:t>te</a:t>
          </a:r>
          <a:r>
            <a:rPr lang="en-US" sz="1600" dirty="0" smtClean="0"/>
            <a:t> </a:t>
          </a:r>
          <a:r>
            <a:rPr lang="en-US" sz="1600" dirty="0" err="1" smtClean="0"/>
            <a:t>dali</a:t>
          </a:r>
          <a:r>
            <a:rPr lang="en-US" sz="1600" dirty="0" smtClean="0"/>
            <a:t> </a:t>
          </a:r>
          <a:r>
            <a:rPr lang="en-US" sz="1600" dirty="0" err="1" smtClean="0"/>
            <a:t>komentari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kvalitetni</a:t>
          </a:r>
          <a:r>
            <a:rPr lang="en-US" sz="1600" dirty="0" smtClean="0"/>
            <a:t> </a:t>
          </a:r>
          <a:r>
            <a:rPr lang="en-US" sz="1600" dirty="0" err="1" smtClean="0"/>
            <a:t>zaključci</a:t>
          </a:r>
          <a:r>
            <a:rPr lang="en-US" sz="1600" dirty="0" smtClean="0"/>
            <a:t>  u </a:t>
          </a:r>
          <a:r>
            <a:rPr lang="en-US" sz="1600" dirty="0" err="1" smtClean="0"/>
            <a:t>vidu</a:t>
          </a:r>
          <a:r>
            <a:rPr lang="en-US" sz="1600" dirty="0" smtClean="0"/>
            <a:t> </a:t>
          </a:r>
          <a:r>
            <a:rPr lang="en-US" sz="1600" dirty="0" err="1" smtClean="0"/>
            <a:t>smjernica</a:t>
          </a:r>
          <a:r>
            <a:rPr lang="en-US" sz="1600" dirty="0" smtClean="0"/>
            <a:t> za  </a:t>
          </a:r>
          <a:r>
            <a:rPr lang="en-US" sz="1600" dirty="0" err="1" smtClean="0"/>
            <a:t>učinkovito</a:t>
          </a:r>
          <a:r>
            <a:rPr lang="en-US" sz="1600" dirty="0" smtClean="0"/>
            <a:t> </a:t>
          </a:r>
          <a:r>
            <a:rPr lang="en-US" sz="1600" dirty="0" err="1" smtClean="0"/>
            <a:t>upravljanje</a:t>
          </a:r>
          <a:r>
            <a:rPr lang="en-US" sz="1600" dirty="0" smtClean="0"/>
            <a:t> 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rukovođenje</a:t>
          </a:r>
          <a:r>
            <a:rPr lang="en-US" sz="1600" dirty="0" smtClean="0"/>
            <a:t>  </a:t>
          </a:r>
          <a:r>
            <a:rPr lang="en-US" sz="1600" dirty="0" err="1" smtClean="0"/>
            <a:t>poglavito</a:t>
          </a:r>
          <a:r>
            <a:rPr lang="en-US" sz="1600" dirty="0" smtClean="0"/>
            <a:t> u </a:t>
          </a:r>
          <a:r>
            <a:rPr lang="en-US" sz="1600" dirty="0" err="1" smtClean="0"/>
            <a:t>odjelu</a:t>
          </a:r>
          <a:r>
            <a:rPr lang="en-US" sz="1600" dirty="0" smtClean="0"/>
            <a:t> HIP-a </a:t>
          </a:r>
          <a:r>
            <a:rPr lang="en-US" sz="1600" dirty="0" err="1" smtClean="0"/>
            <a:t>kojem</a:t>
          </a:r>
          <a:r>
            <a:rPr lang="en-US" sz="1600" dirty="0" smtClean="0"/>
            <a:t> </a:t>
          </a:r>
          <a:r>
            <a:rPr lang="en-US" sz="1600" dirty="0" err="1" smtClean="0"/>
            <a:t>pripada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blagovaona</a:t>
          </a:r>
          <a:r>
            <a:rPr lang="en-US" sz="1600" dirty="0" smtClean="0"/>
            <a:t> (</a:t>
          </a:r>
          <a:r>
            <a:rPr lang="en-US" sz="1600" dirty="0" err="1" smtClean="0"/>
            <a:t>restoran</a:t>
          </a:r>
          <a:r>
            <a:rPr lang="en-US" sz="1600" dirty="0" smtClean="0"/>
            <a:t>)</a:t>
          </a:r>
          <a:endParaRPr lang="hr-HR" sz="1600" dirty="0"/>
        </a:p>
      </dgm:t>
    </dgm:pt>
    <dgm:pt modelId="{810A9ABD-CC49-43A3-A322-EC1FC7B0748A}" type="parTrans" cxnId="{054FC8AB-7305-43E9-A0D0-152D1E65B148}">
      <dgm:prSet/>
      <dgm:spPr/>
      <dgm:t>
        <a:bodyPr/>
        <a:lstStyle/>
        <a:p>
          <a:endParaRPr lang="hr-HR" sz="2000"/>
        </a:p>
      </dgm:t>
    </dgm:pt>
    <dgm:pt modelId="{1432F2BB-115D-4209-AA84-14DDB88ADF5D}" type="sibTrans" cxnId="{054FC8AB-7305-43E9-A0D0-152D1E65B148}">
      <dgm:prSet/>
      <dgm:spPr/>
      <dgm:t>
        <a:bodyPr/>
        <a:lstStyle/>
        <a:p>
          <a:endParaRPr lang="hr-HR" sz="2000"/>
        </a:p>
      </dgm:t>
    </dgm:pt>
    <dgm:pt modelId="{CB609B65-BE5D-4509-BFB7-276CEA93A4F9}">
      <dgm:prSet custT="1"/>
      <dgm:spPr/>
      <dgm:t>
        <a:bodyPr/>
        <a:lstStyle/>
        <a:p>
          <a:endParaRPr lang="hr-HR" sz="2800" dirty="0"/>
        </a:p>
      </dgm:t>
    </dgm:pt>
    <dgm:pt modelId="{31C4DDDD-398A-40CF-8FBC-E943BDE7922D}" type="parTrans" cxnId="{0580D4CA-5984-455B-BA0D-8B5C16E753E8}">
      <dgm:prSet/>
      <dgm:spPr/>
      <dgm:t>
        <a:bodyPr/>
        <a:lstStyle/>
        <a:p>
          <a:endParaRPr lang="hr-HR" sz="2000"/>
        </a:p>
      </dgm:t>
    </dgm:pt>
    <dgm:pt modelId="{A38F889F-7B19-4D86-BE98-645A4A853698}" type="sibTrans" cxnId="{0580D4CA-5984-455B-BA0D-8B5C16E753E8}">
      <dgm:prSet/>
      <dgm:spPr/>
      <dgm:t>
        <a:bodyPr/>
        <a:lstStyle/>
        <a:p>
          <a:endParaRPr lang="hr-HR" sz="2000"/>
        </a:p>
      </dgm:t>
    </dgm:pt>
    <dgm:pt modelId="{8A784053-0171-4774-B897-75A10728ACC1}">
      <dgm:prSet custT="1"/>
      <dgm:spPr/>
      <dgm:t>
        <a:bodyPr/>
        <a:lstStyle/>
        <a:p>
          <a:r>
            <a:rPr lang="en-US" sz="1600" dirty="0" err="1" smtClean="0"/>
            <a:t>prosuditi</a:t>
          </a:r>
          <a:r>
            <a:rPr lang="en-US" sz="1600" dirty="0" smtClean="0"/>
            <a:t>  </a:t>
          </a:r>
          <a:r>
            <a:rPr lang="en-US" sz="1600" dirty="0" err="1" smtClean="0"/>
            <a:t>na</a:t>
          </a:r>
          <a:r>
            <a:rPr lang="en-US" sz="1600" dirty="0" smtClean="0"/>
            <a:t> </a:t>
          </a:r>
          <a:r>
            <a:rPr lang="en-US" sz="1600" dirty="0" err="1" smtClean="0"/>
            <a:t>koji</a:t>
          </a:r>
          <a:r>
            <a:rPr lang="en-US" sz="1600" dirty="0" smtClean="0"/>
            <a:t> </a:t>
          </a:r>
          <a:r>
            <a:rPr lang="en-US" sz="1600" dirty="0" err="1" smtClean="0"/>
            <a:t>način</a:t>
          </a:r>
          <a:r>
            <a:rPr lang="en-US" sz="1600" dirty="0" smtClean="0"/>
            <a:t> </a:t>
          </a:r>
          <a:r>
            <a:rPr lang="en-US" sz="1600" dirty="0" err="1" smtClean="0"/>
            <a:t>kritično</a:t>
          </a:r>
          <a:r>
            <a:rPr lang="en-US" sz="1600" dirty="0" smtClean="0"/>
            <a:t> </a:t>
          </a:r>
          <a:r>
            <a:rPr lang="en-US" sz="1600" dirty="0" err="1" smtClean="0"/>
            <a:t>procijeniti</a:t>
          </a:r>
          <a:r>
            <a:rPr lang="en-US" sz="1600" dirty="0" smtClean="0"/>
            <a:t> </a:t>
          </a:r>
          <a:r>
            <a:rPr lang="en-US" sz="1600" dirty="0" err="1" smtClean="0"/>
            <a:t>valjanost</a:t>
          </a:r>
          <a:r>
            <a:rPr lang="en-US" sz="1600" dirty="0" smtClean="0"/>
            <a:t> </a:t>
          </a:r>
          <a:r>
            <a:rPr lang="en-US" sz="1600" dirty="0" err="1" smtClean="0"/>
            <a:t>svojih</a:t>
          </a:r>
          <a:r>
            <a:rPr lang="en-US" sz="1600" dirty="0" smtClean="0"/>
            <a:t> </a:t>
          </a:r>
          <a:r>
            <a:rPr lang="en-US" sz="1600" dirty="0" err="1" smtClean="0"/>
            <a:t>ideja</a:t>
          </a:r>
          <a:r>
            <a:rPr lang="en-US" sz="1600" dirty="0" smtClean="0"/>
            <a:t> </a:t>
          </a:r>
          <a:r>
            <a:rPr lang="en-US" sz="1600" dirty="0" err="1" smtClean="0"/>
            <a:t>vezanih</a:t>
          </a:r>
          <a:r>
            <a:rPr lang="en-US" sz="1600" dirty="0" smtClean="0"/>
            <a:t> </a:t>
          </a:r>
          <a:r>
            <a:rPr lang="en-US" sz="1600" dirty="0" err="1" smtClean="0"/>
            <a:t>uz</a:t>
          </a:r>
          <a:r>
            <a:rPr lang="en-US" sz="1600" dirty="0" smtClean="0"/>
            <a:t> </a:t>
          </a:r>
          <a:r>
            <a:rPr lang="en-US" sz="1600" dirty="0" err="1" smtClean="0"/>
            <a:t>organizaciju</a:t>
          </a:r>
          <a:r>
            <a:rPr lang="en-US" sz="1600" dirty="0" smtClean="0"/>
            <a:t> </a:t>
          </a:r>
          <a:r>
            <a:rPr lang="en-US" sz="1600" dirty="0" err="1" smtClean="0"/>
            <a:t>rada</a:t>
          </a:r>
          <a:r>
            <a:rPr lang="en-US" sz="1600" dirty="0" smtClean="0"/>
            <a:t>  </a:t>
          </a:r>
          <a:r>
            <a:rPr lang="en-US" sz="1600" dirty="0" err="1" smtClean="0"/>
            <a:t>zaposlenika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protokola</a:t>
          </a:r>
          <a:r>
            <a:rPr lang="en-US" sz="1600" dirty="0" smtClean="0"/>
            <a:t> </a:t>
          </a:r>
          <a:r>
            <a:rPr lang="en-US" sz="1600" dirty="0" err="1" smtClean="0"/>
            <a:t>glede</a:t>
          </a:r>
          <a:r>
            <a:rPr lang="en-US" sz="1600" dirty="0" smtClean="0"/>
            <a:t>  </a:t>
          </a:r>
          <a:r>
            <a:rPr lang="en-US" sz="1600" dirty="0" err="1" smtClean="0"/>
            <a:t>pojedinih</a:t>
          </a:r>
          <a:r>
            <a:rPr lang="en-US" sz="1600" dirty="0" smtClean="0"/>
            <a:t> </a:t>
          </a:r>
          <a:r>
            <a:rPr lang="en-US" sz="1600" dirty="0" err="1" smtClean="0"/>
            <a:t>posebnih</a:t>
          </a:r>
          <a:r>
            <a:rPr lang="en-US" sz="1600" dirty="0" smtClean="0"/>
            <a:t> </a:t>
          </a:r>
          <a:r>
            <a:rPr lang="en-US" sz="1600" dirty="0" err="1" smtClean="0"/>
            <a:t>oblika</a:t>
          </a:r>
          <a:r>
            <a:rPr lang="en-US" sz="1600" dirty="0" smtClean="0"/>
            <a:t> </a:t>
          </a:r>
          <a:r>
            <a:rPr lang="en-US" sz="1600" dirty="0" err="1" smtClean="0"/>
            <a:t>ponuda</a:t>
          </a:r>
          <a:r>
            <a:rPr lang="en-US" sz="1600" dirty="0" smtClean="0"/>
            <a:t> u </a:t>
          </a:r>
          <a:r>
            <a:rPr lang="en-US" sz="1600" dirty="0" err="1" smtClean="0"/>
            <a:t>restoranu</a:t>
          </a:r>
          <a:r>
            <a:rPr lang="en-US" sz="1600" dirty="0" smtClean="0"/>
            <a:t>, </a:t>
          </a:r>
          <a:r>
            <a:rPr lang="en-US" sz="1600" dirty="0" err="1" smtClean="0"/>
            <a:t>izabrati</a:t>
          </a:r>
          <a:r>
            <a:rPr lang="en-US" sz="1600" dirty="0" smtClean="0"/>
            <a:t> </a:t>
          </a:r>
          <a:r>
            <a:rPr lang="en-US" sz="1600" dirty="0" err="1" smtClean="0"/>
            <a:t>najpovoljniju</a:t>
          </a:r>
          <a:r>
            <a:rPr lang="en-US" sz="1600" dirty="0" smtClean="0"/>
            <a:t> </a:t>
          </a:r>
          <a:r>
            <a:rPr lang="en-US" sz="1600" dirty="0" err="1" smtClean="0"/>
            <a:t>opciju</a:t>
          </a:r>
          <a:r>
            <a:rPr lang="en-US" sz="1600" dirty="0" smtClean="0"/>
            <a:t> za </a:t>
          </a:r>
          <a:r>
            <a:rPr lang="en-US" sz="1600" dirty="0" err="1" smtClean="0"/>
            <a:t>ugostiteljsko</a:t>
          </a:r>
          <a:r>
            <a:rPr lang="en-US" sz="1600" dirty="0" smtClean="0"/>
            <a:t> </a:t>
          </a:r>
          <a:r>
            <a:rPr lang="en-US" sz="1600" dirty="0" err="1" smtClean="0"/>
            <a:t>poduzeće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 </a:t>
          </a:r>
          <a:r>
            <a:rPr lang="en-US" sz="1600" dirty="0" err="1" smtClean="0"/>
            <a:t>argumentima</a:t>
          </a:r>
          <a:r>
            <a:rPr lang="en-US" sz="1600" dirty="0" smtClean="0"/>
            <a:t>  </a:t>
          </a:r>
          <a:r>
            <a:rPr lang="en-US" sz="1600" dirty="0" err="1" smtClean="0"/>
            <a:t>obraniti</a:t>
          </a:r>
          <a:r>
            <a:rPr lang="en-US" sz="1600" dirty="0" smtClean="0"/>
            <a:t> </a:t>
          </a:r>
          <a:r>
            <a:rPr lang="en-US" sz="1600" dirty="0" err="1" smtClean="0"/>
            <a:t>svoj</a:t>
          </a:r>
          <a:r>
            <a:rPr lang="en-US" sz="1600" dirty="0" smtClean="0"/>
            <a:t> </a:t>
          </a:r>
          <a:r>
            <a:rPr lang="en-US" sz="1600" dirty="0" err="1" smtClean="0"/>
            <a:t>osobni</a:t>
          </a:r>
          <a:r>
            <a:rPr lang="en-US" sz="1600" dirty="0" smtClean="0"/>
            <a:t> </a:t>
          </a:r>
          <a:r>
            <a:rPr lang="en-US" sz="1600" dirty="0" err="1" smtClean="0"/>
            <a:t>stav</a:t>
          </a:r>
          <a:endParaRPr lang="hr-HR" sz="1600" dirty="0"/>
        </a:p>
      </dgm:t>
    </dgm:pt>
    <dgm:pt modelId="{45278234-1413-4246-AFFD-E251DF9BB682}" type="parTrans" cxnId="{4BA95E89-7F3F-4699-8D61-193FCDD45692}">
      <dgm:prSet/>
      <dgm:spPr/>
      <dgm:t>
        <a:bodyPr/>
        <a:lstStyle/>
        <a:p>
          <a:endParaRPr lang="hr-HR" sz="2000"/>
        </a:p>
      </dgm:t>
    </dgm:pt>
    <dgm:pt modelId="{D7E8B2B4-62AE-4301-8E99-6FC75E570E43}" type="sibTrans" cxnId="{4BA95E89-7F3F-4699-8D61-193FCDD45692}">
      <dgm:prSet/>
      <dgm:spPr/>
      <dgm:t>
        <a:bodyPr/>
        <a:lstStyle/>
        <a:p>
          <a:endParaRPr lang="hr-HR" sz="2000"/>
        </a:p>
      </dgm:t>
    </dgm:pt>
    <dgm:pt modelId="{F2A26278-DB75-40A2-952E-55327798988B}">
      <dgm:prSet custT="1"/>
      <dgm:spPr/>
      <dgm:t>
        <a:bodyPr/>
        <a:lstStyle/>
        <a:p>
          <a:endParaRPr lang="hr-HR" sz="2800" dirty="0"/>
        </a:p>
      </dgm:t>
    </dgm:pt>
    <dgm:pt modelId="{4A755F2A-0477-4E7E-9626-DECF6C5BFEC4}" type="parTrans" cxnId="{F010085A-D30D-4D44-AFA2-01F168BC4FAD}">
      <dgm:prSet/>
      <dgm:spPr/>
      <dgm:t>
        <a:bodyPr/>
        <a:lstStyle/>
        <a:p>
          <a:endParaRPr lang="hr-HR" sz="2000"/>
        </a:p>
      </dgm:t>
    </dgm:pt>
    <dgm:pt modelId="{AFF996E5-7ACC-48D3-8BE2-2C5C520458E7}" type="sibTrans" cxnId="{F010085A-D30D-4D44-AFA2-01F168BC4FAD}">
      <dgm:prSet/>
      <dgm:spPr/>
      <dgm:t>
        <a:bodyPr/>
        <a:lstStyle/>
        <a:p>
          <a:endParaRPr lang="hr-HR" sz="2000"/>
        </a:p>
      </dgm:t>
    </dgm:pt>
    <dgm:pt modelId="{43F396F2-DC1F-4D51-AAC4-501331AF02F9}">
      <dgm:prSet custT="1"/>
      <dgm:spPr/>
      <dgm:t>
        <a:bodyPr/>
        <a:lstStyle/>
        <a:p>
          <a:r>
            <a:rPr lang="en-US" sz="1600" dirty="0" err="1" smtClean="0"/>
            <a:t>stvoriti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formulirati</a:t>
          </a:r>
          <a:r>
            <a:rPr lang="en-US" sz="1600" dirty="0" smtClean="0"/>
            <a:t> </a:t>
          </a:r>
          <a:r>
            <a:rPr lang="en-US" sz="1600" dirty="0" err="1" smtClean="0"/>
            <a:t>nove</a:t>
          </a:r>
          <a:r>
            <a:rPr lang="en-US" sz="1600" dirty="0" smtClean="0"/>
            <a:t> </a:t>
          </a:r>
          <a:r>
            <a:rPr lang="en-US" sz="1600" dirty="0" err="1" smtClean="0"/>
            <a:t>ideje</a:t>
          </a:r>
          <a:r>
            <a:rPr lang="en-US" sz="1600" dirty="0" smtClean="0"/>
            <a:t>  </a:t>
          </a:r>
          <a:r>
            <a:rPr lang="en-US" sz="1600" dirty="0" err="1" smtClean="0"/>
            <a:t>glede</a:t>
          </a:r>
          <a:r>
            <a:rPr lang="en-US" sz="1600" dirty="0" smtClean="0"/>
            <a:t>  </a:t>
          </a:r>
          <a:r>
            <a:rPr lang="en-US" sz="1600" dirty="0" err="1" smtClean="0"/>
            <a:t>atraktivnih</a:t>
          </a:r>
          <a:r>
            <a:rPr lang="en-US" sz="1600" dirty="0" smtClean="0"/>
            <a:t>  </a:t>
          </a:r>
          <a:r>
            <a:rPr lang="en-US" sz="1600" dirty="0" err="1" smtClean="0"/>
            <a:t>enoloških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ostalih</a:t>
          </a:r>
          <a:r>
            <a:rPr lang="en-US" sz="1600" dirty="0" smtClean="0"/>
            <a:t> </a:t>
          </a:r>
          <a:r>
            <a:rPr lang="en-US" sz="1600" dirty="0" err="1" smtClean="0"/>
            <a:t>vidova</a:t>
          </a:r>
          <a:r>
            <a:rPr lang="en-US" sz="1600" dirty="0" smtClean="0"/>
            <a:t>  </a:t>
          </a:r>
          <a:r>
            <a:rPr lang="en-US" sz="1600" dirty="0" err="1" smtClean="0"/>
            <a:t>ponuda</a:t>
          </a:r>
          <a:r>
            <a:rPr lang="en-US" sz="1600" dirty="0" smtClean="0"/>
            <a:t>  s </a:t>
          </a:r>
          <a:r>
            <a:rPr lang="en-US" sz="1600" dirty="0" err="1" smtClean="0"/>
            <a:t>kojima</a:t>
          </a:r>
          <a:r>
            <a:rPr lang="en-US" sz="1600" dirty="0" smtClean="0"/>
            <a:t> </a:t>
          </a:r>
          <a:r>
            <a:rPr lang="en-US" sz="1600" dirty="0" err="1" smtClean="0"/>
            <a:t>će</a:t>
          </a:r>
          <a:r>
            <a:rPr lang="en-US" sz="1600" dirty="0" smtClean="0"/>
            <a:t> se  </a:t>
          </a:r>
          <a:r>
            <a:rPr lang="en-US" sz="1600" dirty="0" err="1" smtClean="0"/>
            <a:t>ugostiteljsko</a:t>
          </a:r>
          <a:r>
            <a:rPr lang="en-US" sz="1600" dirty="0" smtClean="0"/>
            <a:t> </a:t>
          </a:r>
          <a:r>
            <a:rPr lang="en-US" sz="1600" dirty="0" err="1" smtClean="0"/>
            <a:t>poduzeće</a:t>
          </a:r>
          <a:r>
            <a:rPr lang="en-US" sz="1600" dirty="0" smtClean="0"/>
            <a:t>  </a:t>
          </a:r>
          <a:r>
            <a:rPr lang="en-US" sz="1600" dirty="0" err="1" smtClean="0"/>
            <a:t>moći</a:t>
          </a:r>
          <a:r>
            <a:rPr lang="en-US" sz="1600" dirty="0" smtClean="0"/>
            <a:t> </a:t>
          </a:r>
          <a:r>
            <a:rPr lang="en-US" sz="1600" dirty="0" err="1" smtClean="0"/>
            <a:t>pojaviti</a:t>
          </a:r>
          <a:r>
            <a:rPr lang="en-US" sz="1600" dirty="0" smtClean="0"/>
            <a:t> </a:t>
          </a:r>
          <a:r>
            <a:rPr lang="en-US" sz="1600" dirty="0" err="1" smtClean="0"/>
            <a:t>na</a:t>
          </a:r>
          <a:r>
            <a:rPr lang="en-US" sz="1600" dirty="0" smtClean="0"/>
            <a:t> </a:t>
          </a:r>
          <a:r>
            <a:rPr lang="en-US" sz="1600" dirty="0" err="1" smtClean="0"/>
            <a:t>domaćem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stranom</a:t>
          </a:r>
          <a:r>
            <a:rPr lang="en-US" sz="1600" dirty="0" smtClean="0"/>
            <a:t>  </a:t>
          </a:r>
          <a:r>
            <a:rPr lang="en-US" sz="1600" dirty="0" err="1" smtClean="0"/>
            <a:t>turističkom</a:t>
          </a:r>
          <a:r>
            <a:rPr lang="en-US" sz="1600" dirty="0" smtClean="0"/>
            <a:t> </a:t>
          </a:r>
          <a:r>
            <a:rPr lang="en-US" sz="1600" dirty="0" err="1" smtClean="0"/>
            <a:t>tržištu</a:t>
          </a:r>
          <a:r>
            <a:rPr lang="en-US" sz="1600" dirty="0" smtClean="0"/>
            <a:t> </a:t>
          </a:r>
          <a:endParaRPr lang="hr-HR" sz="1600" dirty="0"/>
        </a:p>
      </dgm:t>
    </dgm:pt>
    <dgm:pt modelId="{4736B16B-ABFC-4FD4-A7DF-6DD0CF335BEC}" type="parTrans" cxnId="{C25D90D0-204A-4965-AB9E-6F82E9B12262}">
      <dgm:prSet/>
      <dgm:spPr/>
      <dgm:t>
        <a:bodyPr/>
        <a:lstStyle/>
        <a:p>
          <a:endParaRPr lang="hr-HR" sz="2000"/>
        </a:p>
      </dgm:t>
    </dgm:pt>
    <dgm:pt modelId="{0D3B72C5-B79D-4B7B-B078-14FB0FDDF9C3}" type="sibTrans" cxnId="{C25D90D0-204A-4965-AB9E-6F82E9B12262}">
      <dgm:prSet/>
      <dgm:spPr/>
      <dgm:t>
        <a:bodyPr/>
        <a:lstStyle/>
        <a:p>
          <a:endParaRPr lang="hr-HR" sz="2000"/>
        </a:p>
      </dgm:t>
    </dgm:pt>
    <dgm:pt modelId="{21B87D8D-D682-4AA9-BD58-D06498ADA26B}">
      <dgm:prSet custT="1"/>
      <dgm:spPr/>
      <dgm:t>
        <a:bodyPr/>
        <a:lstStyle/>
        <a:p>
          <a:endParaRPr lang="hr-HR" sz="2800" dirty="0"/>
        </a:p>
      </dgm:t>
    </dgm:pt>
    <dgm:pt modelId="{28274EE3-1200-4053-9732-9980DFC9B7F6}" type="parTrans" cxnId="{03EB1564-0E6F-4C51-81F7-7D031F6C0A84}">
      <dgm:prSet/>
      <dgm:spPr/>
      <dgm:t>
        <a:bodyPr/>
        <a:lstStyle/>
        <a:p>
          <a:endParaRPr lang="hr-HR" sz="2000"/>
        </a:p>
      </dgm:t>
    </dgm:pt>
    <dgm:pt modelId="{ABEB4444-13CC-4C22-8239-ABC267337876}" type="sibTrans" cxnId="{03EB1564-0E6F-4C51-81F7-7D031F6C0A84}">
      <dgm:prSet/>
      <dgm:spPr/>
      <dgm:t>
        <a:bodyPr/>
        <a:lstStyle/>
        <a:p>
          <a:endParaRPr lang="hr-HR" sz="2000"/>
        </a:p>
      </dgm:t>
    </dgm:pt>
    <dgm:pt modelId="{DABE9991-C764-4BE4-8217-9616F87CA523}">
      <dgm:prSet custT="1"/>
      <dgm:spPr/>
      <dgm:t>
        <a:bodyPr/>
        <a:lstStyle/>
        <a:p>
          <a:r>
            <a:rPr lang="en-US" sz="1600" dirty="0" err="1" smtClean="0"/>
            <a:t>razviti</a:t>
          </a:r>
          <a:r>
            <a:rPr lang="en-US" sz="1600" dirty="0" smtClean="0"/>
            <a:t> </a:t>
          </a:r>
          <a:r>
            <a:rPr lang="en-US" sz="1600" dirty="0" err="1" smtClean="0"/>
            <a:t>sposobnost</a:t>
          </a:r>
          <a:r>
            <a:rPr lang="en-US" sz="1600" dirty="0" smtClean="0"/>
            <a:t> </a:t>
          </a:r>
          <a:r>
            <a:rPr lang="en-US" sz="1600" dirty="0" err="1" smtClean="0"/>
            <a:t>kvalitetne</a:t>
          </a:r>
          <a:r>
            <a:rPr lang="en-US" sz="1600" dirty="0" smtClean="0"/>
            <a:t> </a:t>
          </a:r>
          <a:r>
            <a:rPr lang="en-US" sz="1600" dirty="0" err="1" smtClean="0"/>
            <a:t>komunikacije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ponašanje</a:t>
          </a:r>
          <a:r>
            <a:rPr lang="en-US" sz="1600" dirty="0" smtClean="0"/>
            <a:t> u </a:t>
          </a:r>
          <a:r>
            <a:rPr lang="en-US" sz="1600" dirty="0" err="1" smtClean="0"/>
            <a:t>poslužnim</a:t>
          </a:r>
          <a:r>
            <a:rPr lang="en-US" sz="1600" dirty="0" smtClean="0"/>
            <a:t> </a:t>
          </a:r>
          <a:r>
            <a:rPr lang="en-US" sz="1600" dirty="0" err="1" smtClean="0"/>
            <a:t>procesima</a:t>
          </a:r>
          <a:r>
            <a:rPr lang="en-US" sz="1600" dirty="0" smtClean="0"/>
            <a:t> </a:t>
          </a:r>
          <a:r>
            <a:rPr lang="en-US" sz="1600" dirty="0" err="1" smtClean="0"/>
            <a:t>na</a:t>
          </a:r>
          <a:r>
            <a:rPr lang="en-US" sz="1600" dirty="0" smtClean="0"/>
            <a:t> </a:t>
          </a:r>
          <a:r>
            <a:rPr lang="en-US" sz="1600" dirty="0" err="1" smtClean="0"/>
            <a:t>principu</a:t>
          </a:r>
          <a:r>
            <a:rPr lang="en-US" sz="1600" dirty="0" smtClean="0"/>
            <a:t> </a:t>
          </a:r>
          <a:r>
            <a:rPr lang="en-US" sz="1600" dirty="0" err="1" smtClean="0"/>
            <a:t>logičnog</a:t>
          </a:r>
          <a:r>
            <a:rPr lang="en-US" sz="1600" dirty="0" smtClean="0"/>
            <a:t> </a:t>
          </a:r>
          <a:r>
            <a:rPr lang="en-US" sz="1600" dirty="0" err="1" smtClean="0"/>
            <a:t>djelovanja</a:t>
          </a:r>
          <a:r>
            <a:rPr lang="en-US" sz="1600" dirty="0" smtClean="0"/>
            <a:t>, </a:t>
          </a:r>
          <a:r>
            <a:rPr lang="en-US" sz="1600" dirty="0" err="1" smtClean="0"/>
            <a:t>te</a:t>
          </a:r>
          <a:r>
            <a:rPr lang="en-US" sz="1600" dirty="0" smtClean="0"/>
            <a:t> </a:t>
          </a:r>
          <a:r>
            <a:rPr lang="en-US" sz="1600" dirty="0" err="1" smtClean="0"/>
            <a:t>induktivnog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deduktivnog</a:t>
          </a:r>
          <a:r>
            <a:rPr lang="en-US" sz="1600" dirty="0" smtClean="0"/>
            <a:t> </a:t>
          </a:r>
          <a:r>
            <a:rPr lang="en-US" sz="1600" dirty="0" err="1" smtClean="0"/>
            <a:t>zaključivanja</a:t>
          </a:r>
          <a:endParaRPr lang="hr-HR" sz="1600" dirty="0"/>
        </a:p>
      </dgm:t>
    </dgm:pt>
    <dgm:pt modelId="{BD2D11EC-34D1-4BCB-BEC0-F2358F979A82}" type="parTrans" cxnId="{45F5EDF9-E135-49FB-8C10-E92CC7109417}">
      <dgm:prSet/>
      <dgm:spPr/>
      <dgm:t>
        <a:bodyPr/>
        <a:lstStyle/>
        <a:p>
          <a:endParaRPr lang="hr-HR" sz="2000"/>
        </a:p>
      </dgm:t>
    </dgm:pt>
    <dgm:pt modelId="{9E331D39-8147-4366-93DE-1E5DC3FDF042}" type="sibTrans" cxnId="{45F5EDF9-E135-49FB-8C10-E92CC7109417}">
      <dgm:prSet/>
      <dgm:spPr/>
      <dgm:t>
        <a:bodyPr/>
        <a:lstStyle/>
        <a:p>
          <a:endParaRPr lang="hr-HR" sz="2000"/>
        </a:p>
      </dgm:t>
    </dgm:pt>
    <dgm:pt modelId="{A5E853F5-FCF6-4B0B-BDB5-310F16D4E2CC}" type="pres">
      <dgm:prSet presAssocID="{280C2BF8-CF49-48DD-806B-31EA361D68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90F20C-6FDF-4D7B-B690-3A075B8F5115}" type="pres">
      <dgm:prSet presAssocID="{6B2A21A5-00F8-44C1-AD18-E92D0454B609}" presName="composite" presStyleCnt="0"/>
      <dgm:spPr/>
    </dgm:pt>
    <dgm:pt modelId="{B81794EB-E6DC-4439-ADFE-6DE6737AC651}" type="pres">
      <dgm:prSet presAssocID="{6B2A21A5-00F8-44C1-AD18-E92D0454B60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94F3F3-9C9F-4BAB-BD54-29C788272383}" type="pres">
      <dgm:prSet presAssocID="{6B2A21A5-00F8-44C1-AD18-E92D0454B60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DAFEAD-1641-4C1D-BE07-9D8C3456724C}" type="pres">
      <dgm:prSet presAssocID="{B4CF32CD-9299-4F97-A2C5-76EFB5CAFCDF}" presName="sp" presStyleCnt="0"/>
      <dgm:spPr/>
    </dgm:pt>
    <dgm:pt modelId="{6ACEBA4B-AB1D-46DD-BDBA-C8F7B516C4ED}" type="pres">
      <dgm:prSet presAssocID="{CB609B65-BE5D-4509-BFB7-276CEA93A4F9}" presName="composite" presStyleCnt="0"/>
      <dgm:spPr/>
    </dgm:pt>
    <dgm:pt modelId="{246D2783-BFB2-4831-B71B-1AE30FAA55F2}" type="pres">
      <dgm:prSet presAssocID="{CB609B65-BE5D-4509-BFB7-276CEA93A4F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7EEB68-4106-4053-BB7F-9A18F9B258C8}" type="pres">
      <dgm:prSet presAssocID="{CB609B65-BE5D-4509-BFB7-276CEA93A4F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D2AD06-CF87-49EE-AD79-1C39331FA2A1}" type="pres">
      <dgm:prSet presAssocID="{A38F889F-7B19-4D86-BE98-645A4A853698}" presName="sp" presStyleCnt="0"/>
      <dgm:spPr/>
    </dgm:pt>
    <dgm:pt modelId="{AB03CAED-5863-427A-8DD1-44F804AF5624}" type="pres">
      <dgm:prSet presAssocID="{F2A26278-DB75-40A2-952E-55327798988B}" presName="composite" presStyleCnt="0"/>
      <dgm:spPr/>
    </dgm:pt>
    <dgm:pt modelId="{A6A2A23C-DD8F-45AE-9627-A6AD1567CEFE}" type="pres">
      <dgm:prSet presAssocID="{F2A26278-DB75-40A2-952E-55327798988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750186-4688-47F2-A775-AFE89C68FD2A}" type="pres">
      <dgm:prSet presAssocID="{F2A26278-DB75-40A2-952E-55327798988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A99571-D6FC-4806-B624-B80F890F6E4B}" type="pres">
      <dgm:prSet presAssocID="{AFF996E5-7ACC-48D3-8BE2-2C5C520458E7}" presName="sp" presStyleCnt="0"/>
      <dgm:spPr/>
    </dgm:pt>
    <dgm:pt modelId="{719C2FA7-A75F-4E38-8E3B-CF04DFDB4EDC}" type="pres">
      <dgm:prSet presAssocID="{21B87D8D-D682-4AA9-BD58-D06498ADA26B}" presName="composite" presStyleCnt="0"/>
      <dgm:spPr/>
    </dgm:pt>
    <dgm:pt modelId="{44DA2ADE-7C27-4F8B-B071-22DA41DFF6DF}" type="pres">
      <dgm:prSet presAssocID="{21B87D8D-D682-4AA9-BD58-D06498ADA26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D19A1F-C7DF-44C2-9B01-EB5EDB00F384}" type="pres">
      <dgm:prSet presAssocID="{21B87D8D-D682-4AA9-BD58-D06498ADA26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12E4D8C-2BE8-43A6-9011-42CD7E017E0D}" type="presOf" srcId="{CB609B65-BE5D-4509-BFB7-276CEA93A4F9}" destId="{246D2783-BFB2-4831-B71B-1AE30FAA55F2}" srcOrd="0" destOrd="0" presId="urn:microsoft.com/office/officeart/2005/8/layout/chevron2"/>
    <dgm:cxn modelId="{737D3C04-33C2-4B59-9BF4-5472AA949EB0}" type="presOf" srcId="{21B87D8D-D682-4AA9-BD58-D06498ADA26B}" destId="{44DA2ADE-7C27-4F8B-B071-22DA41DFF6DF}" srcOrd="0" destOrd="0" presId="urn:microsoft.com/office/officeart/2005/8/layout/chevron2"/>
    <dgm:cxn modelId="{C25D90D0-204A-4965-AB9E-6F82E9B12262}" srcId="{F2A26278-DB75-40A2-952E-55327798988B}" destId="{43F396F2-DC1F-4D51-AAC4-501331AF02F9}" srcOrd="0" destOrd="0" parTransId="{4736B16B-ABFC-4FD4-A7DF-6DD0CF335BEC}" sibTransId="{0D3B72C5-B79D-4B7B-B078-14FB0FDDF9C3}"/>
    <dgm:cxn modelId="{0FBB6637-2C07-4A20-948E-2C38B39441AC}" type="presOf" srcId="{DABE9991-C764-4BE4-8217-9616F87CA523}" destId="{DAD19A1F-C7DF-44C2-9B01-EB5EDB00F384}" srcOrd="0" destOrd="0" presId="urn:microsoft.com/office/officeart/2005/8/layout/chevron2"/>
    <dgm:cxn modelId="{03EB1564-0E6F-4C51-81F7-7D031F6C0A84}" srcId="{280C2BF8-CF49-48DD-806B-31EA361D680E}" destId="{21B87D8D-D682-4AA9-BD58-D06498ADA26B}" srcOrd="3" destOrd="0" parTransId="{28274EE3-1200-4053-9732-9980DFC9B7F6}" sibTransId="{ABEB4444-13CC-4C22-8239-ABC267337876}"/>
    <dgm:cxn modelId="{054FC8AB-7305-43E9-A0D0-152D1E65B148}" srcId="{6B2A21A5-00F8-44C1-AD18-E92D0454B609}" destId="{ADA8332A-0F46-4B61-B24E-B8ACF330632E}" srcOrd="0" destOrd="0" parTransId="{810A9ABD-CC49-43A3-A322-EC1FC7B0748A}" sibTransId="{1432F2BB-115D-4209-AA84-14DDB88ADF5D}"/>
    <dgm:cxn modelId="{0A4B2D96-17F2-4EAC-9C67-16F48437AF97}" type="presOf" srcId="{ADA8332A-0F46-4B61-B24E-B8ACF330632E}" destId="{CF94F3F3-9C9F-4BAB-BD54-29C788272383}" srcOrd="0" destOrd="0" presId="urn:microsoft.com/office/officeart/2005/8/layout/chevron2"/>
    <dgm:cxn modelId="{4BA95E89-7F3F-4699-8D61-193FCDD45692}" srcId="{CB609B65-BE5D-4509-BFB7-276CEA93A4F9}" destId="{8A784053-0171-4774-B897-75A10728ACC1}" srcOrd="0" destOrd="0" parTransId="{45278234-1413-4246-AFFD-E251DF9BB682}" sibTransId="{D7E8B2B4-62AE-4301-8E99-6FC75E570E43}"/>
    <dgm:cxn modelId="{EA637D9A-3CFF-417F-B4A6-54ED6446C71E}" srcId="{280C2BF8-CF49-48DD-806B-31EA361D680E}" destId="{6B2A21A5-00F8-44C1-AD18-E92D0454B609}" srcOrd="0" destOrd="0" parTransId="{EB696D08-28A0-4392-BA79-556668BF4CB3}" sibTransId="{B4CF32CD-9299-4F97-A2C5-76EFB5CAFCDF}"/>
    <dgm:cxn modelId="{4E75680C-1A2A-40C4-83B6-AE625B39C97E}" type="presOf" srcId="{280C2BF8-CF49-48DD-806B-31EA361D680E}" destId="{A5E853F5-FCF6-4B0B-BDB5-310F16D4E2CC}" srcOrd="0" destOrd="0" presId="urn:microsoft.com/office/officeart/2005/8/layout/chevron2"/>
    <dgm:cxn modelId="{97645505-6FE2-44A7-9B58-EAA4A6616CD6}" type="presOf" srcId="{F2A26278-DB75-40A2-952E-55327798988B}" destId="{A6A2A23C-DD8F-45AE-9627-A6AD1567CEFE}" srcOrd="0" destOrd="0" presId="urn:microsoft.com/office/officeart/2005/8/layout/chevron2"/>
    <dgm:cxn modelId="{F010085A-D30D-4D44-AFA2-01F168BC4FAD}" srcId="{280C2BF8-CF49-48DD-806B-31EA361D680E}" destId="{F2A26278-DB75-40A2-952E-55327798988B}" srcOrd="2" destOrd="0" parTransId="{4A755F2A-0477-4E7E-9626-DECF6C5BFEC4}" sibTransId="{AFF996E5-7ACC-48D3-8BE2-2C5C520458E7}"/>
    <dgm:cxn modelId="{0580D4CA-5984-455B-BA0D-8B5C16E753E8}" srcId="{280C2BF8-CF49-48DD-806B-31EA361D680E}" destId="{CB609B65-BE5D-4509-BFB7-276CEA93A4F9}" srcOrd="1" destOrd="0" parTransId="{31C4DDDD-398A-40CF-8FBC-E943BDE7922D}" sibTransId="{A38F889F-7B19-4D86-BE98-645A4A853698}"/>
    <dgm:cxn modelId="{7641EE60-7B93-4654-B33F-00C5F5DE17C6}" type="presOf" srcId="{8A784053-0171-4774-B897-75A10728ACC1}" destId="{6F7EEB68-4106-4053-BB7F-9A18F9B258C8}" srcOrd="0" destOrd="0" presId="urn:microsoft.com/office/officeart/2005/8/layout/chevron2"/>
    <dgm:cxn modelId="{0882D409-950E-47EA-862E-5FE22ABCFCD7}" type="presOf" srcId="{6B2A21A5-00F8-44C1-AD18-E92D0454B609}" destId="{B81794EB-E6DC-4439-ADFE-6DE6737AC651}" srcOrd="0" destOrd="0" presId="urn:microsoft.com/office/officeart/2005/8/layout/chevron2"/>
    <dgm:cxn modelId="{45F5EDF9-E135-49FB-8C10-E92CC7109417}" srcId="{21B87D8D-D682-4AA9-BD58-D06498ADA26B}" destId="{DABE9991-C764-4BE4-8217-9616F87CA523}" srcOrd="0" destOrd="0" parTransId="{BD2D11EC-34D1-4BCB-BEC0-F2358F979A82}" sibTransId="{9E331D39-8147-4366-93DE-1E5DC3FDF042}"/>
    <dgm:cxn modelId="{5A8AEB95-CE1F-4D90-ADBC-B3E5D26FBB19}" type="presOf" srcId="{43F396F2-DC1F-4D51-AAC4-501331AF02F9}" destId="{4C750186-4688-47F2-A775-AFE89C68FD2A}" srcOrd="0" destOrd="0" presId="urn:microsoft.com/office/officeart/2005/8/layout/chevron2"/>
    <dgm:cxn modelId="{8AE88BA8-8784-4714-9526-E6449DDADBE0}" type="presParOf" srcId="{A5E853F5-FCF6-4B0B-BDB5-310F16D4E2CC}" destId="{0C90F20C-6FDF-4D7B-B690-3A075B8F5115}" srcOrd="0" destOrd="0" presId="urn:microsoft.com/office/officeart/2005/8/layout/chevron2"/>
    <dgm:cxn modelId="{296EF394-366B-4A50-8477-FD9B1967D983}" type="presParOf" srcId="{0C90F20C-6FDF-4D7B-B690-3A075B8F5115}" destId="{B81794EB-E6DC-4439-ADFE-6DE6737AC651}" srcOrd="0" destOrd="0" presId="urn:microsoft.com/office/officeart/2005/8/layout/chevron2"/>
    <dgm:cxn modelId="{22040B58-79C8-40F5-B190-A43FCFB37AAC}" type="presParOf" srcId="{0C90F20C-6FDF-4D7B-B690-3A075B8F5115}" destId="{CF94F3F3-9C9F-4BAB-BD54-29C788272383}" srcOrd="1" destOrd="0" presId="urn:microsoft.com/office/officeart/2005/8/layout/chevron2"/>
    <dgm:cxn modelId="{C14622F4-3C45-43E8-BE33-F53F4A44625D}" type="presParOf" srcId="{A5E853F5-FCF6-4B0B-BDB5-310F16D4E2CC}" destId="{16DAFEAD-1641-4C1D-BE07-9D8C3456724C}" srcOrd="1" destOrd="0" presId="urn:microsoft.com/office/officeart/2005/8/layout/chevron2"/>
    <dgm:cxn modelId="{9A649A59-1471-4A75-B316-5C5A904A7761}" type="presParOf" srcId="{A5E853F5-FCF6-4B0B-BDB5-310F16D4E2CC}" destId="{6ACEBA4B-AB1D-46DD-BDBA-C8F7B516C4ED}" srcOrd="2" destOrd="0" presId="urn:microsoft.com/office/officeart/2005/8/layout/chevron2"/>
    <dgm:cxn modelId="{EDEF27E6-02B7-45BC-B998-1683545C8520}" type="presParOf" srcId="{6ACEBA4B-AB1D-46DD-BDBA-C8F7B516C4ED}" destId="{246D2783-BFB2-4831-B71B-1AE30FAA55F2}" srcOrd="0" destOrd="0" presId="urn:microsoft.com/office/officeart/2005/8/layout/chevron2"/>
    <dgm:cxn modelId="{6025070F-3B68-47EE-81D4-E0E0AD4E08BA}" type="presParOf" srcId="{6ACEBA4B-AB1D-46DD-BDBA-C8F7B516C4ED}" destId="{6F7EEB68-4106-4053-BB7F-9A18F9B258C8}" srcOrd="1" destOrd="0" presId="urn:microsoft.com/office/officeart/2005/8/layout/chevron2"/>
    <dgm:cxn modelId="{70CEADC3-EF2A-46EF-BD77-9D46521FBC3F}" type="presParOf" srcId="{A5E853F5-FCF6-4B0B-BDB5-310F16D4E2CC}" destId="{6AD2AD06-CF87-49EE-AD79-1C39331FA2A1}" srcOrd="3" destOrd="0" presId="urn:microsoft.com/office/officeart/2005/8/layout/chevron2"/>
    <dgm:cxn modelId="{234EDF79-D162-452A-A2D3-06F58FCD3594}" type="presParOf" srcId="{A5E853F5-FCF6-4B0B-BDB5-310F16D4E2CC}" destId="{AB03CAED-5863-427A-8DD1-44F804AF5624}" srcOrd="4" destOrd="0" presId="urn:microsoft.com/office/officeart/2005/8/layout/chevron2"/>
    <dgm:cxn modelId="{249AC10D-E74F-42BD-A49B-222AFD169E4B}" type="presParOf" srcId="{AB03CAED-5863-427A-8DD1-44F804AF5624}" destId="{A6A2A23C-DD8F-45AE-9627-A6AD1567CEFE}" srcOrd="0" destOrd="0" presId="urn:microsoft.com/office/officeart/2005/8/layout/chevron2"/>
    <dgm:cxn modelId="{049ACBC4-532F-4F16-93E3-E9CB08B57832}" type="presParOf" srcId="{AB03CAED-5863-427A-8DD1-44F804AF5624}" destId="{4C750186-4688-47F2-A775-AFE89C68FD2A}" srcOrd="1" destOrd="0" presId="urn:microsoft.com/office/officeart/2005/8/layout/chevron2"/>
    <dgm:cxn modelId="{134ABD68-B710-46EA-9047-1551BBA3C8B8}" type="presParOf" srcId="{A5E853F5-FCF6-4B0B-BDB5-310F16D4E2CC}" destId="{66A99571-D6FC-4806-B624-B80F890F6E4B}" srcOrd="5" destOrd="0" presId="urn:microsoft.com/office/officeart/2005/8/layout/chevron2"/>
    <dgm:cxn modelId="{AA49DCAA-24A9-4B16-9C5F-BE837DAAA020}" type="presParOf" srcId="{A5E853F5-FCF6-4B0B-BDB5-310F16D4E2CC}" destId="{719C2FA7-A75F-4E38-8E3B-CF04DFDB4EDC}" srcOrd="6" destOrd="0" presId="urn:microsoft.com/office/officeart/2005/8/layout/chevron2"/>
    <dgm:cxn modelId="{2D924A6C-F3F5-460A-AC00-DB2F8083BC63}" type="presParOf" srcId="{719C2FA7-A75F-4E38-8E3B-CF04DFDB4EDC}" destId="{44DA2ADE-7C27-4F8B-B071-22DA41DFF6DF}" srcOrd="0" destOrd="0" presId="urn:microsoft.com/office/officeart/2005/8/layout/chevron2"/>
    <dgm:cxn modelId="{883456A7-C06B-4154-B75C-372058BB8C8C}" type="presParOf" srcId="{719C2FA7-A75F-4E38-8E3B-CF04DFDB4EDC}" destId="{DAD19A1F-C7DF-44C2-9B01-EB5EDB00F3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D9FD5C6-A49B-4A18-BF85-9C3801D8FB50}" type="doc">
      <dgm:prSet loTypeId="urn:microsoft.com/office/officeart/2005/8/layout/vProcess5" loCatId="process" qsTypeId="urn:microsoft.com/office/officeart/2005/8/quickstyle/simple1" qsCatId="simple" csTypeId="urn:microsoft.com/office/officeart/2005/8/colors/colorful1#6" csCatId="colorful" phldr="1"/>
      <dgm:spPr/>
    </dgm:pt>
    <dgm:pt modelId="{E173F952-5FAF-48B6-AD40-9ACFD18CA148}">
      <dgm:prSet phldrT="[Text]"/>
      <dgm:spPr/>
      <dgm:t>
        <a:bodyPr/>
        <a:lstStyle/>
        <a:p>
          <a:r>
            <a:rPr lang="en-US" smtClean="0"/>
            <a:t>Polaznik stječe  teorijska i praktična znanja, te vještine kroz :</a:t>
          </a:r>
          <a:endParaRPr lang="hr-HR"/>
        </a:p>
      </dgm:t>
    </dgm:pt>
    <dgm:pt modelId="{93EA1B20-DB1E-4ECD-B164-0E034F59F1FB}" type="parTrans" cxnId="{FB75FC76-263C-4DB7-BBC2-750933D917A9}">
      <dgm:prSet/>
      <dgm:spPr/>
      <dgm:t>
        <a:bodyPr/>
        <a:lstStyle/>
        <a:p>
          <a:endParaRPr lang="hr-HR"/>
        </a:p>
      </dgm:t>
    </dgm:pt>
    <dgm:pt modelId="{4FDF31BE-FB12-41F9-8A11-598AC0E2D739}" type="sibTrans" cxnId="{FB75FC76-263C-4DB7-BBC2-750933D917A9}">
      <dgm:prSet/>
      <dgm:spPr/>
      <dgm:t>
        <a:bodyPr/>
        <a:lstStyle/>
        <a:p>
          <a:endParaRPr lang="hr-HR"/>
        </a:p>
      </dgm:t>
    </dgm:pt>
    <dgm:pt modelId="{1FF241B4-33A1-4842-B398-758C99165F62}">
      <dgm:prSet/>
      <dgm:spPr>
        <a:solidFill>
          <a:schemeClr val="accent3">
            <a:hueOff val="0"/>
            <a:satOff val="0"/>
            <a:lumOff val="0"/>
            <a:alpha val="63000"/>
          </a:schemeClr>
        </a:solidFill>
      </dgm:spPr>
      <dgm:t>
        <a:bodyPr/>
        <a:lstStyle/>
        <a:p>
          <a:r>
            <a:rPr lang="en-US" smtClean="0"/>
            <a:t>upoznavanje uloge ugostiteljskog posluživanja u procesu zadovoljavanja potreba i želja gostiju</a:t>
          </a:r>
          <a:endParaRPr lang="hr-HR" dirty="0"/>
        </a:p>
      </dgm:t>
    </dgm:pt>
    <dgm:pt modelId="{E237C5E3-D65C-4D18-8C3C-52B0AA1F184D}" type="parTrans" cxnId="{F352F54D-C89E-433F-8279-FF6252A98902}">
      <dgm:prSet/>
      <dgm:spPr/>
      <dgm:t>
        <a:bodyPr/>
        <a:lstStyle/>
        <a:p>
          <a:endParaRPr lang="hr-HR"/>
        </a:p>
      </dgm:t>
    </dgm:pt>
    <dgm:pt modelId="{2CFE4477-F6B8-46F7-83DB-62B4A0A6F554}" type="sibTrans" cxnId="{F352F54D-C89E-433F-8279-FF6252A98902}">
      <dgm:prSet/>
      <dgm:spPr/>
      <dgm:t>
        <a:bodyPr/>
        <a:lstStyle/>
        <a:p>
          <a:endParaRPr lang="hr-HR"/>
        </a:p>
      </dgm:t>
    </dgm:pt>
    <dgm:pt modelId="{C76E8739-FFA2-4499-88F8-4B2733A9434D}">
      <dgm:prSet/>
      <dgm:spPr>
        <a:solidFill>
          <a:schemeClr val="accent4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smtClean="0"/>
            <a:t>usvajanje temeljnih pravila, te standarda i normativa kada su u pitanju tehnike posluživanja u blagovaoni</a:t>
          </a:r>
          <a:endParaRPr lang="hr-HR" dirty="0"/>
        </a:p>
      </dgm:t>
    </dgm:pt>
    <dgm:pt modelId="{B5A9D7FC-7137-4FC1-8A20-3ECE2758ECD7}" type="parTrans" cxnId="{05313B6A-0E13-43EA-AE31-73BC005BAB4A}">
      <dgm:prSet/>
      <dgm:spPr/>
      <dgm:t>
        <a:bodyPr/>
        <a:lstStyle/>
        <a:p>
          <a:endParaRPr lang="hr-HR"/>
        </a:p>
      </dgm:t>
    </dgm:pt>
    <dgm:pt modelId="{7BE57F16-E744-46EF-A72B-8BB9CF668C6B}" type="sibTrans" cxnId="{05313B6A-0E13-43EA-AE31-73BC005BAB4A}">
      <dgm:prSet/>
      <dgm:spPr/>
      <dgm:t>
        <a:bodyPr/>
        <a:lstStyle/>
        <a:p>
          <a:endParaRPr lang="hr-HR"/>
        </a:p>
      </dgm:t>
    </dgm:pt>
    <dgm:pt modelId="{C4E2BD41-7882-4E54-9275-781A6650E5F7}">
      <dgm:prSet/>
      <dgm:spPr/>
      <dgm:t>
        <a:bodyPr/>
        <a:lstStyle/>
        <a:p>
          <a:r>
            <a:rPr lang="en-US" dirty="0" err="1" smtClean="0"/>
            <a:t>pravilno</a:t>
          </a:r>
          <a:r>
            <a:rPr lang="en-US" dirty="0" smtClean="0"/>
            <a:t> </a:t>
          </a:r>
          <a:r>
            <a:rPr lang="en-US" dirty="0" err="1" smtClean="0"/>
            <a:t>pisanje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sastavljanje</a:t>
          </a:r>
          <a:r>
            <a:rPr lang="en-US" dirty="0" smtClean="0"/>
            <a:t> </a:t>
          </a:r>
          <a:r>
            <a:rPr lang="en-US" dirty="0" err="1" smtClean="0"/>
            <a:t>sredstva</a:t>
          </a:r>
          <a:r>
            <a:rPr lang="en-US" dirty="0" smtClean="0"/>
            <a:t> </a:t>
          </a:r>
          <a:r>
            <a:rPr lang="en-US" dirty="0" err="1" smtClean="0"/>
            <a:t>ponude</a:t>
          </a:r>
          <a:r>
            <a:rPr lang="en-US" dirty="0" smtClean="0"/>
            <a:t> </a:t>
          </a:r>
          <a:r>
            <a:rPr lang="en-US" dirty="0" err="1" smtClean="0"/>
            <a:t>kao</a:t>
          </a:r>
          <a:r>
            <a:rPr lang="en-US" dirty="0" smtClean="0"/>
            <a:t> </a:t>
          </a:r>
          <a:r>
            <a:rPr lang="en-US" dirty="0" err="1" smtClean="0"/>
            <a:t>što</a:t>
          </a:r>
          <a:r>
            <a:rPr lang="en-US" dirty="0" smtClean="0"/>
            <a:t> je: </a:t>
          </a:r>
          <a:r>
            <a:rPr lang="en-US" dirty="0" err="1" smtClean="0"/>
            <a:t>jestvenik</a:t>
          </a:r>
          <a:r>
            <a:rPr lang="en-US" dirty="0" smtClean="0"/>
            <a:t>, menu, </a:t>
          </a:r>
          <a:r>
            <a:rPr lang="en-US" dirty="0" err="1" smtClean="0"/>
            <a:t>dnevna</a:t>
          </a:r>
          <a:r>
            <a:rPr lang="en-US" dirty="0" smtClean="0"/>
            <a:t> </a:t>
          </a:r>
          <a:r>
            <a:rPr lang="en-US" dirty="0" err="1" smtClean="0"/>
            <a:t>karta</a:t>
          </a:r>
          <a:r>
            <a:rPr lang="en-US" dirty="0" smtClean="0"/>
            <a:t>, </a:t>
          </a:r>
          <a:r>
            <a:rPr lang="en-US" dirty="0" err="1" smtClean="0"/>
            <a:t>vinska</a:t>
          </a:r>
          <a:r>
            <a:rPr lang="en-US" dirty="0" smtClean="0"/>
            <a:t> </a:t>
          </a:r>
          <a:r>
            <a:rPr lang="en-US" dirty="0" err="1" smtClean="0"/>
            <a:t>karta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cjenik</a:t>
          </a:r>
          <a:r>
            <a:rPr lang="en-US" dirty="0" smtClean="0"/>
            <a:t> </a:t>
          </a:r>
          <a:r>
            <a:rPr lang="en-US" dirty="0" err="1" smtClean="0"/>
            <a:t>pića</a:t>
          </a:r>
          <a:endParaRPr lang="hr-HR" dirty="0"/>
        </a:p>
      </dgm:t>
    </dgm:pt>
    <dgm:pt modelId="{379483EF-738A-49B0-A021-174CAA499AFF}" type="parTrans" cxnId="{675888C9-A0AA-4B9D-9469-55B0720080AC}">
      <dgm:prSet/>
      <dgm:spPr/>
      <dgm:t>
        <a:bodyPr/>
        <a:lstStyle/>
        <a:p>
          <a:endParaRPr lang="hr-HR"/>
        </a:p>
      </dgm:t>
    </dgm:pt>
    <dgm:pt modelId="{A84FD64C-06F7-4E4E-9346-9DEC6CE8B776}" type="sibTrans" cxnId="{675888C9-A0AA-4B9D-9469-55B0720080AC}">
      <dgm:prSet/>
      <dgm:spPr/>
      <dgm:t>
        <a:bodyPr/>
        <a:lstStyle/>
        <a:p>
          <a:endParaRPr lang="hr-HR"/>
        </a:p>
      </dgm:t>
    </dgm:pt>
    <dgm:pt modelId="{79DD23EF-58EC-448C-A18F-5F9C92B9E47E}">
      <dgm:prSet/>
      <dgm:spPr/>
      <dgm:t>
        <a:bodyPr/>
        <a:lstStyle/>
        <a:p>
          <a:r>
            <a:rPr lang="en-US" dirty="0" err="1" smtClean="0"/>
            <a:t>primijenu</a:t>
          </a:r>
          <a:r>
            <a:rPr lang="en-US" dirty="0" smtClean="0"/>
            <a:t>  </a:t>
          </a:r>
          <a:r>
            <a:rPr lang="en-US" dirty="0" err="1" smtClean="0"/>
            <a:t>stečenog</a:t>
          </a:r>
          <a:r>
            <a:rPr lang="en-US" dirty="0" smtClean="0"/>
            <a:t> </a:t>
          </a:r>
          <a:r>
            <a:rPr lang="en-US" dirty="0" err="1" smtClean="0"/>
            <a:t>teorijskog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praktičnog</a:t>
          </a:r>
          <a:r>
            <a:rPr lang="en-US" dirty="0" smtClean="0"/>
            <a:t> </a:t>
          </a:r>
          <a:r>
            <a:rPr lang="en-US" dirty="0" err="1" smtClean="0"/>
            <a:t>znanja</a:t>
          </a:r>
          <a:r>
            <a:rPr lang="en-US" dirty="0" smtClean="0"/>
            <a:t>  o </a:t>
          </a:r>
          <a:r>
            <a:rPr lang="en-US" dirty="0" err="1" smtClean="0"/>
            <a:t>komunikaciji</a:t>
          </a:r>
          <a:r>
            <a:rPr lang="en-US" dirty="0" smtClean="0"/>
            <a:t> s </a:t>
          </a:r>
          <a:r>
            <a:rPr lang="en-US" dirty="0" err="1" smtClean="0"/>
            <a:t>gostom</a:t>
          </a:r>
          <a:r>
            <a:rPr lang="en-US" dirty="0" smtClean="0"/>
            <a:t>, </a:t>
          </a:r>
          <a:r>
            <a:rPr lang="en-US" dirty="0" err="1" smtClean="0"/>
            <a:t>prepoznavanju</a:t>
          </a:r>
          <a:r>
            <a:rPr lang="en-US" dirty="0" smtClean="0"/>
            <a:t> </a:t>
          </a:r>
          <a:r>
            <a:rPr lang="en-US" dirty="0" err="1" smtClean="0"/>
            <a:t>njihovih</a:t>
          </a:r>
          <a:r>
            <a:rPr lang="en-US" dirty="0" smtClean="0"/>
            <a:t> </a:t>
          </a:r>
          <a:r>
            <a:rPr lang="en-US" dirty="0" err="1" smtClean="0"/>
            <a:t>potreba</a:t>
          </a:r>
          <a:r>
            <a:rPr lang="en-US" dirty="0" smtClean="0"/>
            <a:t>, </a:t>
          </a:r>
          <a:r>
            <a:rPr lang="en-US" dirty="0" err="1" smtClean="0"/>
            <a:t>platežne</a:t>
          </a:r>
          <a:r>
            <a:rPr lang="en-US" dirty="0" smtClean="0"/>
            <a:t> </a:t>
          </a:r>
          <a:r>
            <a:rPr lang="en-US" dirty="0" err="1" smtClean="0"/>
            <a:t>mogućnosti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specifičnosti</a:t>
          </a:r>
          <a:r>
            <a:rPr lang="en-US" dirty="0" smtClean="0"/>
            <a:t> </a:t>
          </a:r>
          <a:r>
            <a:rPr lang="en-US" dirty="0" err="1" smtClean="0"/>
            <a:t>svake</a:t>
          </a:r>
          <a:r>
            <a:rPr lang="en-US" dirty="0" smtClean="0"/>
            <a:t> </a:t>
          </a:r>
          <a:r>
            <a:rPr lang="en-US" dirty="0" err="1" smtClean="0"/>
            <a:t>pojedine</a:t>
          </a:r>
          <a:r>
            <a:rPr lang="en-US" dirty="0" smtClean="0"/>
            <a:t> </a:t>
          </a:r>
          <a:r>
            <a:rPr lang="en-US" dirty="0" err="1" smtClean="0"/>
            <a:t>situacije</a:t>
          </a:r>
          <a:endParaRPr lang="hr-HR" dirty="0"/>
        </a:p>
      </dgm:t>
    </dgm:pt>
    <dgm:pt modelId="{8CB80177-DA42-4BA1-80A7-079B22890A06}" type="parTrans" cxnId="{B891E371-23FE-4FF1-8EA5-8049E6DB3F5D}">
      <dgm:prSet/>
      <dgm:spPr/>
      <dgm:t>
        <a:bodyPr/>
        <a:lstStyle/>
        <a:p>
          <a:endParaRPr lang="hr-HR"/>
        </a:p>
      </dgm:t>
    </dgm:pt>
    <dgm:pt modelId="{1B107B47-D2F7-4B26-A1E8-5AA10A2A9FF6}" type="sibTrans" cxnId="{B891E371-23FE-4FF1-8EA5-8049E6DB3F5D}">
      <dgm:prSet/>
      <dgm:spPr/>
      <dgm:t>
        <a:bodyPr/>
        <a:lstStyle/>
        <a:p>
          <a:endParaRPr lang="hr-HR"/>
        </a:p>
      </dgm:t>
    </dgm:pt>
    <dgm:pt modelId="{4735FED9-790F-4440-ABC0-828D868EF093}" type="pres">
      <dgm:prSet presAssocID="{FD9FD5C6-A49B-4A18-BF85-9C3801D8FB50}" presName="outerComposite" presStyleCnt="0">
        <dgm:presLayoutVars>
          <dgm:chMax val="5"/>
          <dgm:dir/>
          <dgm:resizeHandles val="exact"/>
        </dgm:presLayoutVars>
      </dgm:prSet>
      <dgm:spPr/>
    </dgm:pt>
    <dgm:pt modelId="{3D18B658-8823-46E7-AD5D-7E753025E07B}" type="pres">
      <dgm:prSet presAssocID="{FD9FD5C6-A49B-4A18-BF85-9C3801D8FB50}" presName="dummyMaxCanvas" presStyleCnt="0">
        <dgm:presLayoutVars/>
      </dgm:prSet>
      <dgm:spPr/>
    </dgm:pt>
    <dgm:pt modelId="{3E31207C-AD25-4DC1-836E-2D5540493CC3}" type="pres">
      <dgm:prSet presAssocID="{FD9FD5C6-A49B-4A18-BF85-9C3801D8FB5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610236-B33F-4C90-8F20-E766A4C28464}" type="pres">
      <dgm:prSet presAssocID="{FD9FD5C6-A49B-4A18-BF85-9C3801D8FB5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95890E-9D1F-4F2E-BF21-D96AAC79557E}" type="pres">
      <dgm:prSet presAssocID="{FD9FD5C6-A49B-4A18-BF85-9C3801D8FB5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2C6E57-BF8F-44CB-A5F0-EB8CD0BAD8FC}" type="pres">
      <dgm:prSet presAssocID="{FD9FD5C6-A49B-4A18-BF85-9C3801D8FB5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6E3DDA-1B95-4B0F-8159-6F13CDAD18F9}" type="pres">
      <dgm:prSet presAssocID="{FD9FD5C6-A49B-4A18-BF85-9C3801D8FB5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672D9A-C414-4047-8832-739DD4BDC6FD}" type="pres">
      <dgm:prSet presAssocID="{FD9FD5C6-A49B-4A18-BF85-9C3801D8FB5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5F95CA-E42B-48DE-BD76-C199E6EDED66}" type="pres">
      <dgm:prSet presAssocID="{FD9FD5C6-A49B-4A18-BF85-9C3801D8FB5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F1B9D0-797D-4CEA-ABF2-F5D2238EE5D4}" type="pres">
      <dgm:prSet presAssocID="{FD9FD5C6-A49B-4A18-BF85-9C3801D8FB5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6EF31C-B78A-4898-B5EF-B69806D2B62A}" type="pres">
      <dgm:prSet presAssocID="{FD9FD5C6-A49B-4A18-BF85-9C3801D8FB5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E3DD88-38F9-45CD-9370-2AACAB8BB3A9}" type="pres">
      <dgm:prSet presAssocID="{FD9FD5C6-A49B-4A18-BF85-9C3801D8FB5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DA96E6-F581-4A36-964C-CAAE79F0294F}" type="pres">
      <dgm:prSet presAssocID="{FD9FD5C6-A49B-4A18-BF85-9C3801D8FB5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DCA8EC-2F10-4366-BB50-CB1D60865645}" type="pres">
      <dgm:prSet presAssocID="{FD9FD5C6-A49B-4A18-BF85-9C3801D8FB5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358DDE-81C0-47B8-B45C-3B1B597775FE}" type="pres">
      <dgm:prSet presAssocID="{FD9FD5C6-A49B-4A18-BF85-9C3801D8FB5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CAF00A-E4DD-4044-9735-8C015181033D}" type="pres">
      <dgm:prSet presAssocID="{FD9FD5C6-A49B-4A18-BF85-9C3801D8FB5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908BBC4-3E4C-454F-A24D-8BF41365171D}" type="presOf" srcId="{FD9FD5C6-A49B-4A18-BF85-9C3801D8FB50}" destId="{4735FED9-790F-4440-ABC0-828D868EF093}" srcOrd="0" destOrd="0" presId="urn:microsoft.com/office/officeart/2005/8/layout/vProcess5"/>
    <dgm:cxn modelId="{6EB4D16A-1238-4758-AB79-8BF1A94F6C47}" type="presOf" srcId="{79DD23EF-58EC-448C-A18F-5F9C92B9E47E}" destId="{7DCAF00A-E4DD-4044-9735-8C015181033D}" srcOrd="1" destOrd="0" presId="urn:microsoft.com/office/officeart/2005/8/layout/vProcess5"/>
    <dgm:cxn modelId="{62E2D332-B50A-467C-9474-B5E9F27127E6}" type="presOf" srcId="{4FDF31BE-FB12-41F9-8A11-598AC0E2D739}" destId="{CC672D9A-C414-4047-8832-739DD4BDC6FD}" srcOrd="0" destOrd="0" presId="urn:microsoft.com/office/officeart/2005/8/layout/vProcess5"/>
    <dgm:cxn modelId="{4937F52C-A3AE-486B-AB95-B1634AFEAB45}" type="presOf" srcId="{1FF241B4-33A1-4842-B398-758C99165F62}" destId="{3ADA96E6-F581-4A36-964C-CAAE79F0294F}" srcOrd="1" destOrd="0" presId="urn:microsoft.com/office/officeart/2005/8/layout/vProcess5"/>
    <dgm:cxn modelId="{FB75FC76-263C-4DB7-BBC2-750933D917A9}" srcId="{FD9FD5C6-A49B-4A18-BF85-9C3801D8FB50}" destId="{E173F952-5FAF-48B6-AD40-9ACFD18CA148}" srcOrd="0" destOrd="0" parTransId="{93EA1B20-DB1E-4ECD-B164-0E034F59F1FB}" sibTransId="{4FDF31BE-FB12-41F9-8A11-598AC0E2D739}"/>
    <dgm:cxn modelId="{F3E76D2D-F1AE-41F6-9F5C-F2F74E7E548B}" type="presOf" srcId="{7BE57F16-E744-46EF-A72B-8BB9CF668C6B}" destId="{36F1B9D0-797D-4CEA-ABF2-F5D2238EE5D4}" srcOrd="0" destOrd="0" presId="urn:microsoft.com/office/officeart/2005/8/layout/vProcess5"/>
    <dgm:cxn modelId="{B891E371-23FE-4FF1-8EA5-8049E6DB3F5D}" srcId="{FD9FD5C6-A49B-4A18-BF85-9C3801D8FB50}" destId="{79DD23EF-58EC-448C-A18F-5F9C92B9E47E}" srcOrd="4" destOrd="0" parTransId="{8CB80177-DA42-4BA1-80A7-079B22890A06}" sibTransId="{1B107B47-D2F7-4B26-A1E8-5AA10A2A9FF6}"/>
    <dgm:cxn modelId="{05313B6A-0E13-43EA-AE31-73BC005BAB4A}" srcId="{FD9FD5C6-A49B-4A18-BF85-9C3801D8FB50}" destId="{C76E8739-FFA2-4499-88F8-4B2733A9434D}" srcOrd="2" destOrd="0" parTransId="{B5A9D7FC-7137-4FC1-8A20-3ECE2758ECD7}" sibTransId="{7BE57F16-E744-46EF-A72B-8BB9CF668C6B}"/>
    <dgm:cxn modelId="{675888C9-A0AA-4B9D-9469-55B0720080AC}" srcId="{FD9FD5C6-A49B-4A18-BF85-9C3801D8FB50}" destId="{C4E2BD41-7882-4E54-9275-781A6650E5F7}" srcOrd="3" destOrd="0" parTransId="{379483EF-738A-49B0-A021-174CAA499AFF}" sibTransId="{A84FD64C-06F7-4E4E-9346-9DEC6CE8B776}"/>
    <dgm:cxn modelId="{65B39DFB-16B0-4F37-87D5-CA74E93B6DF0}" type="presOf" srcId="{C76E8739-FFA2-4499-88F8-4B2733A9434D}" destId="{BEDCA8EC-2F10-4366-BB50-CB1D60865645}" srcOrd="1" destOrd="0" presId="urn:microsoft.com/office/officeart/2005/8/layout/vProcess5"/>
    <dgm:cxn modelId="{EAED57D7-6A9A-4942-8D1B-D77E3D887F38}" type="presOf" srcId="{C4E2BD41-7882-4E54-9275-781A6650E5F7}" destId="{C2358DDE-81C0-47B8-B45C-3B1B597775FE}" srcOrd="1" destOrd="0" presId="urn:microsoft.com/office/officeart/2005/8/layout/vProcess5"/>
    <dgm:cxn modelId="{523227D3-914F-4638-B7A2-02F24A77978B}" type="presOf" srcId="{E173F952-5FAF-48B6-AD40-9ACFD18CA148}" destId="{F1E3DD88-38F9-45CD-9370-2AACAB8BB3A9}" srcOrd="1" destOrd="0" presId="urn:microsoft.com/office/officeart/2005/8/layout/vProcess5"/>
    <dgm:cxn modelId="{9CD68225-6E81-429A-8E6D-1F999DE4C36D}" type="presOf" srcId="{E173F952-5FAF-48B6-AD40-9ACFD18CA148}" destId="{3E31207C-AD25-4DC1-836E-2D5540493CC3}" srcOrd="0" destOrd="0" presId="urn:microsoft.com/office/officeart/2005/8/layout/vProcess5"/>
    <dgm:cxn modelId="{441129F7-316A-4BEE-82F0-98FF87848D9D}" type="presOf" srcId="{1FF241B4-33A1-4842-B398-758C99165F62}" destId="{DD610236-B33F-4C90-8F20-E766A4C28464}" srcOrd="0" destOrd="0" presId="urn:microsoft.com/office/officeart/2005/8/layout/vProcess5"/>
    <dgm:cxn modelId="{EEB7CD99-12E0-40A3-9D5F-4874A21658CD}" type="presOf" srcId="{2CFE4477-F6B8-46F7-83DB-62B4A0A6F554}" destId="{CD5F95CA-E42B-48DE-BD76-C199E6EDED66}" srcOrd="0" destOrd="0" presId="urn:microsoft.com/office/officeart/2005/8/layout/vProcess5"/>
    <dgm:cxn modelId="{A7398724-8278-4FC0-9BE6-02B18E7A13A7}" type="presOf" srcId="{C4E2BD41-7882-4E54-9275-781A6650E5F7}" destId="{252C6E57-BF8F-44CB-A5F0-EB8CD0BAD8FC}" srcOrd="0" destOrd="0" presId="urn:microsoft.com/office/officeart/2005/8/layout/vProcess5"/>
    <dgm:cxn modelId="{F352F54D-C89E-433F-8279-FF6252A98902}" srcId="{FD9FD5C6-A49B-4A18-BF85-9C3801D8FB50}" destId="{1FF241B4-33A1-4842-B398-758C99165F62}" srcOrd="1" destOrd="0" parTransId="{E237C5E3-D65C-4D18-8C3C-52B0AA1F184D}" sibTransId="{2CFE4477-F6B8-46F7-83DB-62B4A0A6F554}"/>
    <dgm:cxn modelId="{383E74D2-5566-4511-A994-1939BB0AFE5B}" type="presOf" srcId="{A84FD64C-06F7-4E4E-9346-9DEC6CE8B776}" destId="{156EF31C-B78A-4898-B5EF-B69806D2B62A}" srcOrd="0" destOrd="0" presId="urn:microsoft.com/office/officeart/2005/8/layout/vProcess5"/>
    <dgm:cxn modelId="{7A597346-E004-4D37-86D5-30C7870D45DD}" type="presOf" srcId="{79DD23EF-58EC-448C-A18F-5F9C92B9E47E}" destId="{926E3DDA-1B95-4B0F-8159-6F13CDAD18F9}" srcOrd="0" destOrd="0" presId="urn:microsoft.com/office/officeart/2005/8/layout/vProcess5"/>
    <dgm:cxn modelId="{50DDB821-E162-4A4C-AE3D-85B529B114A7}" type="presOf" srcId="{C76E8739-FFA2-4499-88F8-4B2733A9434D}" destId="{D595890E-9D1F-4F2E-BF21-D96AAC79557E}" srcOrd="0" destOrd="0" presId="urn:microsoft.com/office/officeart/2005/8/layout/vProcess5"/>
    <dgm:cxn modelId="{4A727774-5D3D-42C3-B281-9B54F4252DA3}" type="presParOf" srcId="{4735FED9-790F-4440-ABC0-828D868EF093}" destId="{3D18B658-8823-46E7-AD5D-7E753025E07B}" srcOrd="0" destOrd="0" presId="urn:microsoft.com/office/officeart/2005/8/layout/vProcess5"/>
    <dgm:cxn modelId="{B1EA3458-C423-470C-87F4-3533FF57927B}" type="presParOf" srcId="{4735FED9-790F-4440-ABC0-828D868EF093}" destId="{3E31207C-AD25-4DC1-836E-2D5540493CC3}" srcOrd="1" destOrd="0" presId="urn:microsoft.com/office/officeart/2005/8/layout/vProcess5"/>
    <dgm:cxn modelId="{713C9E95-B5A3-4894-AD9F-FB239B4961A8}" type="presParOf" srcId="{4735FED9-790F-4440-ABC0-828D868EF093}" destId="{DD610236-B33F-4C90-8F20-E766A4C28464}" srcOrd="2" destOrd="0" presId="urn:microsoft.com/office/officeart/2005/8/layout/vProcess5"/>
    <dgm:cxn modelId="{C0C7FAE2-9F07-4504-B661-3543F73D148F}" type="presParOf" srcId="{4735FED9-790F-4440-ABC0-828D868EF093}" destId="{D595890E-9D1F-4F2E-BF21-D96AAC79557E}" srcOrd="3" destOrd="0" presId="urn:microsoft.com/office/officeart/2005/8/layout/vProcess5"/>
    <dgm:cxn modelId="{1AE8726E-7566-41F5-B725-9E30CB4266F0}" type="presParOf" srcId="{4735FED9-790F-4440-ABC0-828D868EF093}" destId="{252C6E57-BF8F-44CB-A5F0-EB8CD0BAD8FC}" srcOrd="4" destOrd="0" presId="urn:microsoft.com/office/officeart/2005/8/layout/vProcess5"/>
    <dgm:cxn modelId="{1A5D2EDE-CCDC-44C7-A03B-4D2117A3F110}" type="presParOf" srcId="{4735FED9-790F-4440-ABC0-828D868EF093}" destId="{926E3DDA-1B95-4B0F-8159-6F13CDAD18F9}" srcOrd="5" destOrd="0" presId="urn:microsoft.com/office/officeart/2005/8/layout/vProcess5"/>
    <dgm:cxn modelId="{2D396821-2704-4253-B30A-A442FB18C8AE}" type="presParOf" srcId="{4735FED9-790F-4440-ABC0-828D868EF093}" destId="{CC672D9A-C414-4047-8832-739DD4BDC6FD}" srcOrd="6" destOrd="0" presId="urn:microsoft.com/office/officeart/2005/8/layout/vProcess5"/>
    <dgm:cxn modelId="{0DA72F00-42D4-45D8-BAF7-86FE1006B0FE}" type="presParOf" srcId="{4735FED9-790F-4440-ABC0-828D868EF093}" destId="{CD5F95CA-E42B-48DE-BD76-C199E6EDED66}" srcOrd="7" destOrd="0" presId="urn:microsoft.com/office/officeart/2005/8/layout/vProcess5"/>
    <dgm:cxn modelId="{13CA9E6A-3681-4957-AFCA-6104E34A3B2A}" type="presParOf" srcId="{4735FED9-790F-4440-ABC0-828D868EF093}" destId="{36F1B9D0-797D-4CEA-ABF2-F5D2238EE5D4}" srcOrd="8" destOrd="0" presId="urn:microsoft.com/office/officeart/2005/8/layout/vProcess5"/>
    <dgm:cxn modelId="{905FCC3C-EA66-4869-889A-FE2AD5FF47D2}" type="presParOf" srcId="{4735FED9-790F-4440-ABC0-828D868EF093}" destId="{156EF31C-B78A-4898-B5EF-B69806D2B62A}" srcOrd="9" destOrd="0" presId="urn:microsoft.com/office/officeart/2005/8/layout/vProcess5"/>
    <dgm:cxn modelId="{D59A1A5E-8620-4E48-8E31-593F7CED6073}" type="presParOf" srcId="{4735FED9-790F-4440-ABC0-828D868EF093}" destId="{F1E3DD88-38F9-45CD-9370-2AACAB8BB3A9}" srcOrd="10" destOrd="0" presId="urn:microsoft.com/office/officeart/2005/8/layout/vProcess5"/>
    <dgm:cxn modelId="{38A4880C-556D-48F5-96A3-AE53EAC25193}" type="presParOf" srcId="{4735FED9-790F-4440-ABC0-828D868EF093}" destId="{3ADA96E6-F581-4A36-964C-CAAE79F0294F}" srcOrd="11" destOrd="0" presId="urn:microsoft.com/office/officeart/2005/8/layout/vProcess5"/>
    <dgm:cxn modelId="{AE610189-21F4-483B-9375-9D5208841564}" type="presParOf" srcId="{4735FED9-790F-4440-ABC0-828D868EF093}" destId="{BEDCA8EC-2F10-4366-BB50-CB1D60865645}" srcOrd="12" destOrd="0" presId="urn:microsoft.com/office/officeart/2005/8/layout/vProcess5"/>
    <dgm:cxn modelId="{23C937E4-C63A-4CC4-BFFE-2D4F2B3AB437}" type="presParOf" srcId="{4735FED9-790F-4440-ABC0-828D868EF093}" destId="{C2358DDE-81C0-47B8-B45C-3B1B597775FE}" srcOrd="13" destOrd="0" presId="urn:microsoft.com/office/officeart/2005/8/layout/vProcess5"/>
    <dgm:cxn modelId="{8F4DE503-1649-4B41-AC9D-A437C09244D8}" type="presParOf" srcId="{4735FED9-790F-4440-ABC0-828D868EF093}" destId="{7DCAF00A-E4DD-4044-9735-8C01518103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81E197-5DEE-4F94-826C-36D35ECDDB07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98AC20BD-74F5-4F33-A280-16F7997E6270}">
      <dgm:prSet phldrT="[Text]" phldr="1"/>
      <dgm:spPr/>
      <dgm:t>
        <a:bodyPr/>
        <a:lstStyle/>
        <a:p>
          <a:endParaRPr lang="hr-HR" dirty="0"/>
        </a:p>
      </dgm:t>
    </dgm:pt>
    <dgm:pt modelId="{F64E7E57-1C3D-42F9-9D3F-55498DB61308}" type="parTrans" cxnId="{C950765F-C45A-4FDB-9CD8-FC71AEEBED67}">
      <dgm:prSet/>
      <dgm:spPr/>
      <dgm:t>
        <a:bodyPr/>
        <a:lstStyle/>
        <a:p>
          <a:endParaRPr lang="hr-HR"/>
        </a:p>
      </dgm:t>
    </dgm:pt>
    <dgm:pt modelId="{A7D11312-49D0-4C51-9008-847A199A6485}" type="sibTrans" cxnId="{C950765F-C45A-4FDB-9CD8-FC71AEEBED67}">
      <dgm:prSet/>
      <dgm:spPr/>
      <dgm:t>
        <a:bodyPr/>
        <a:lstStyle/>
        <a:p>
          <a:endParaRPr lang="hr-HR"/>
        </a:p>
      </dgm:t>
    </dgm:pt>
    <dgm:pt modelId="{CAD66EC1-D2AD-4E73-B098-C81AE3C39B16}">
      <dgm:prSet phldrT="[Text]"/>
      <dgm:spPr/>
      <dgm:t>
        <a:bodyPr/>
        <a:lstStyle/>
        <a:p>
          <a:r>
            <a:rPr lang="en-US" dirty="0" smtClean="0"/>
            <a:t>U</a:t>
          </a:r>
          <a:r>
            <a:rPr lang="hr-HR" dirty="0" smtClean="0"/>
            <a:t>loga posluživanja u ugostiteljstvu</a:t>
          </a:r>
          <a:endParaRPr lang="hr-HR" dirty="0"/>
        </a:p>
      </dgm:t>
    </dgm:pt>
    <dgm:pt modelId="{E5F08F78-836A-4931-AF1D-F2AE003C4FAB}" type="parTrans" cxnId="{92174115-7DE6-4F70-A8A8-25121A43F95B}">
      <dgm:prSet/>
      <dgm:spPr/>
      <dgm:t>
        <a:bodyPr/>
        <a:lstStyle/>
        <a:p>
          <a:endParaRPr lang="hr-HR"/>
        </a:p>
      </dgm:t>
    </dgm:pt>
    <dgm:pt modelId="{F09C282B-F117-46BC-8420-8109D75A8F73}" type="sibTrans" cxnId="{92174115-7DE6-4F70-A8A8-25121A43F95B}">
      <dgm:prSet/>
      <dgm:spPr/>
      <dgm:t>
        <a:bodyPr/>
        <a:lstStyle/>
        <a:p>
          <a:endParaRPr lang="hr-HR"/>
        </a:p>
      </dgm:t>
    </dgm:pt>
    <dgm:pt modelId="{61F41F21-1400-488B-AAC9-7BF47E91A16A}">
      <dgm:prSet/>
      <dgm:spPr/>
      <dgm:t>
        <a:bodyPr/>
        <a:lstStyle/>
        <a:p>
          <a:endParaRPr lang="hr-HR" dirty="0"/>
        </a:p>
      </dgm:t>
    </dgm:pt>
    <dgm:pt modelId="{4DB058D3-9040-47BF-8BE8-5AE9B18E0A0B}" type="parTrans" cxnId="{3ED5B0D7-F95F-4A57-886A-CCDF681DA5A8}">
      <dgm:prSet/>
      <dgm:spPr/>
      <dgm:t>
        <a:bodyPr/>
        <a:lstStyle/>
        <a:p>
          <a:endParaRPr lang="hr-HR"/>
        </a:p>
      </dgm:t>
    </dgm:pt>
    <dgm:pt modelId="{E2EDCF2D-6497-4440-B22C-BC634A318AE4}" type="sibTrans" cxnId="{3ED5B0D7-F95F-4A57-886A-CCDF681DA5A8}">
      <dgm:prSet/>
      <dgm:spPr/>
      <dgm:t>
        <a:bodyPr/>
        <a:lstStyle/>
        <a:p>
          <a:endParaRPr lang="hr-HR"/>
        </a:p>
      </dgm:t>
    </dgm:pt>
    <dgm:pt modelId="{E5900D8B-783D-4A52-8F21-D7B96A339B12}">
      <dgm:prSet/>
      <dgm:spPr/>
      <dgm:t>
        <a:bodyPr/>
        <a:lstStyle/>
        <a:p>
          <a:r>
            <a:rPr lang="en-US" dirty="0" smtClean="0"/>
            <a:t>O</a:t>
          </a:r>
          <a:r>
            <a:rPr lang="hr-HR" dirty="0" smtClean="0"/>
            <a:t>prema (inventar) u restoranu</a:t>
          </a:r>
          <a:endParaRPr lang="hr-HR" dirty="0"/>
        </a:p>
      </dgm:t>
    </dgm:pt>
    <dgm:pt modelId="{22DEBFA6-C88C-45EA-981E-F3173B6E1451}" type="parTrans" cxnId="{063C1B93-84AB-4784-82AB-E17CE662A091}">
      <dgm:prSet/>
      <dgm:spPr/>
      <dgm:t>
        <a:bodyPr/>
        <a:lstStyle/>
        <a:p>
          <a:endParaRPr lang="hr-HR"/>
        </a:p>
      </dgm:t>
    </dgm:pt>
    <dgm:pt modelId="{5AF9E478-4224-4433-96BC-EF00D1F49917}" type="sibTrans" cxnId="{063C1B93-84AB-4784-82AB-E17CE662A091}">
      <dgm:prSet/>
      <dgm:spPr/>
      <dgm:t>
        <a:bodyPr/>
        <a:lstStyle/>
        <a:p>
          <a:endParaRPr lang="hr-HR"/>
        </a:p>
      </dgm:t>
    </dgm:pt>
    <dgm:pt modelId="{BE5D54F5-B583-4254-9EB6-0AE44EB81A10}">
      <dgm:prSet/>
      <dgm:spPr/>
      <dgm:t>
        <a:bodyPr/>
        <a:lstStyle/>
        <a:p>
          <a:endParaRPr lang="hr-HR" dirty="0"/>
        </a:p>
      </dgm:t>
    </dgm:pt>
    <dgm:pt modelId="{6DE823ED-3FAE-48C2-802A-F7F5AFEC0D13}" type="parTrans" cxnId="{DBBA3FF8-5BDE-48ED-B949-7B7DC8896014}">
      <dgm:prSet/>
      <dgm:spPr/>
      <dgm:t>
        <a:bodyPr/>
        <a:lstStyle/>
        <a:p>
          <a:endParaRPr lang="hr-HR"/>
        </a:p>
      </dgm:t>
    </dgm:pt>
    <dgm:pt modelId="{4F1C6990-44DB-45C6-96EB-F14460354450}" type="sibTrans" cxnId="{DBBA3FF8-5BDE-48ED-B949-7B7DC8896014}">
      <dgm:prSet/>
      <dgm:spPr/>
      <dgm:t>
        <a:bodyPr/>
        <a:lstStyle/>
        <a:p>
          <a:endParaRPr lang="hr-HR"/>
        </a:p>
      </dgm:t>
    </dgm:pt>
    <dgm:pt modelId="{DE17B40C-475A-4953-8C68-758D6B1C3F16}">
      <dgm:prSet/>
      <dgm:spPr/>
      <dgm:t>
        <a:bodyPr/>
        <a:lstStyle/>
        <a:p>
          <a:r>
            <a:rPr lang="en-US" dirty="0" smtClean="0"/>
            <a:t>U</a:t>
          </a:r>
          <a:r>
            <a:rPr lang="hr-HR" dirty="0" smtClean="0"/>
            <a:t>gostiteljsko posluživanje</a:t>
          </a:r>
          <a:endParaRPr lang="hr-HR" dirty="0"/>
        </a:p>
      </dgm:t>
    </dgm:pt>
    <dgm:pt modelId="{5DF405AF-A416-4E30-8246-462C7315E03F}" type="parTrans" cxnId="{958838DC-F8AF-4D0A-BDEC-2D6937A7FDDF}">
      <dgm:prSet/>
      <dgm:spPr/>
      <dgm:t>
        <a:bodyPr/>
        <a:lstStyle/>
        <a:p>
          <a:endParaRPr lang="hr-HR"/>
        </a:p>
      </dgm:t>
    </dgm:pt>
    <dgm:pt modelId="{E20E9DE4-AFE6-46A2-886A-EFE551F6BADB}" type="sibTrans" cxnId="{958838DC-F8AF-4D0A-BDEC-2D6937A7FDDF}">
      <dgm:prSet/>
      <dgm:spPr/>
      <dgm:t>
        <a:bodyPr/>
        <a:lstStyle/>
        <a:p>
          <a:endParaRPr lang="hr-HR"/>
        </a:p>
      </dgm:t>
    </dgm:pt>
    <dgm:pt modelId="{738ABF06-C145-4048-B9DE-8FD1AC62C70B}">
      <dgm:prSet/>
      <dgm:spPr/>
      <dgm:t>
        <a:bodyPr/>
        <a:lstStyle/>
        <a:p>
          <a:endParaRPr lang="hr-HR" dirty="0"/>
        </a:p>
      </dgm:t>
    </dgm:pt>
    <dgm:pt modelId="{95830C69-5083-4F9D-858A-7ABA262D4635}" type="parTrans" cxnId="{7C8F2E9B-A050-4472-A038-B8E6CA0C3240}">
      <dgm:prSet/>
      <dgm:spPr/>
      <dgm:t>
        <a:bodyPr/>
        <a:lstStyle/>
        <a:p>
          <a:endParaRPr lang="hr-HR"/>
        </a:p>
      </dgm:t>
    </dgm:pt>
    <dgm:pt modelId="{260A1B3C-B263-436F-A8B3-E6217A8AF8F8}" type="sibTrans" cxnId="{7C8F2E9B-A050-4472-A038-B8E6CA0C3240}">
      <dgm:prSet/>
      <dgm:spPr/>
      <dgm:t>
        <a:bodyPr/>
        <a:lstStyle/>
        <a:p>
          <a:endParaRPr lang="hr-HR"/>
        </a:p>
      </dgm:t>
    </dgm:pt>
    <dgm:pt modelId="{5231169A-A325-4CCD-B163-E56475089AA9}">
      <dgm:prSet/>
      <dgm:spPr/>
      <dgm:t>
        <a:bodyPr/>
        <a:lstStyle/>
        <a:p>
          <a:r>
            <a:rPr lang="en-US" dirty="0" smtClean="0"/>
            <a:t>O</a:t>
          </a:r>
          <a:r>
            <a:rPr lang="hr-HR" dirty="0" smtClean="0"/>
            <a:t>rganizacija poslužnog procesa</a:t>
          </a:r>
          <a:endParaRPr lang="hr-HR" dirty="0"/>
        </a:p>
      </dgm:t>
    </dgm:pt>
    <dgm:pt modelId="{437F0F55-E75B-4D2B-B300-553B85A776AE}" type="parTrans" cxnId="{4A70588B-0719-4D81-83E7-ECDB35521FDA}">
      <dgm:prSet/>
      <dgm:spPr/>
      <dgm:t>
        <a:bodyPr/>
        <a:lstStyle/>
        <a:p>
          <a:endParaRPr lang="hr-HR"/>
        </a:p>
      </dgm:t>
    </dgm:pt>
    <dgm:pt modelId="{CBE41B79-C591-433E-B36B-B1633DA29A11}" type="sibTrans" cxnId="{4A70588B-0719-4D81-83E7-ECDB35521FDA}">
      <dgm:prSet/>
      <dgm:spPr/>
      <dgm:t>
        <a:bodyPr/>
        <a:lstStyle/>
        <a:p>
          <a:endParaRPr lang="hr-HR"/>
        </a:p>
      </dgm:t>
    </dgm:pt>
    <dgm:pt modelId="{E52F0730-66D5-4AD1-B00F-456CC5661A23}">
      <dgm:prSet/>
      <dgm:spPr/>
      <dgm:t>
        <a:bodyPr/>
        <a:lstStyle/>
        <a:p>
          <a:endParaRPr lang="hr-HR" dirty="0"/>
        </a:p>
      </dgm:t>
    </dgm:pt>
    <dgm:pt modelId="{32F372DC-A590-4C56-ADB0-853852991537}" type="parTrans" cxnId="{70E4A0BD-8C9C-436D-A909-02B8A55801ED}">
      <dgm:prSet/>
      <dgm:spPr/>
      <dgm:t>
        <a:bodyPr/>
        <a:lstStyle/>
        <a:p>
          <a:endParaRPr lang="hr-HR"/>
        </a:p>
      </dgm:t>
    </dgm:pt>
    <dgm:pt modelId="{97F87922-41D2-47D5-AEDC-30DD3286EF57}" type="sibTrans" cxnId="{70E4A0BD-8C9C-436D-A909-02B8A55801ED}">
      <dgm:prSet/>
      <dgm:spPr/>
      <dgm:t>
        <a:bodyPr/>
        <a:lstStyle/>
        <a:p>
          <a:endParaRPr lang="hr-HR"/>
        </a:p>
      </dgm:t>
    </dgm:pt>
    <dgm:pt modelId="{42DE7197-4470-4578-8A52-615AA79D0CF4}">
      <dgm:prSet/>
      <dgm:spPr/>
      <dgm:t>
        <a:bodyPr/>
        <a:lstStyle/>
        <a:p>
          <a:r>
            <a:rPr lang="en-US" dirty="0" smtClean="0"/>
            <a:t>D</a:t>
          </a:r>
          <a:r>
            <a:rPr lang="hr-HR" dirty="0" smtClean="0"/>
            <a:t>ogotovljavanje jela pred stolom gosta</a:t>
          </a:r>
          <a:endParaRPr lang="hr-HR" dirty="0"/>
        </a:p>
      </dgm:t>
    </dgm:pt>
    <dgm:pt modelId="{F669F265-5865-49C8-9320-585BE4CF6081}" type="parTrans" cxnId="{88CB5DA7-092F-40B9-A1FE-7CAC4ACFDD5B}">
      <dgm:prSet/>
      <dgm:spPr/>
      <dgm:t>
        <a:bodyPr/>
        <a:lstStyle/>
        <a:p>
          <a:endParaRPr lang="hr-HR"/>
        </a:p>
      </dgm:t>
    </dgm:pt>
    <dgm:pt modelId="{A60B41FA-7FA3-4B51-A4B2-006DB52D3D8F}" type="sibTrans" cxnId="{88CB5DA7-092F-40B9-A1FE-7CAC4ACFDD5B}">
      <dgm:prSet/>
      <dgm:spPr/>
      <dgm:t>
        <a:bodyPr/>
        <a:lstStyle/>
        <a:p>
          <a:endParaRPr lang="hr-HR"/>
        </a:p>
      </dgm:t>
    </dgm:pt>
    <dgm:pt modelId="{BA875F30-34FA-4BF3-9441-8012F2730679}">
      <dgm:prSet/>
      <dgm:spPr/>
      <dgm:t>
        <a:bodyPr/>
        <a:lstStyle/>
        <a:p>
          <a:endParaRPr lang="hr-HR" dirty="0"/>
        </a:p>
      </dgm:t>
    </dgm:pt>
    <dgm:pt modelId="{C6E637C8-3F1E-45A9-87EA-7681A5DC7313}" type="parTrans" cxnId="{6063855B-816F-4309-98F8-FE0704B856D5}">
      <dgm:prSet/>
      <dgm:spPr/>
      <dgm:t>
        <a:bodyPr/>
        <a:lstStyle/>
        <a:p>
          <a:endParaRPr lang="hr-HR"/>
        </a:p>
      </dgm:t>
    </dgm:pt>
    <dgm:pt modelId="{C77CAD33-1EB9-4D82-8275-A1CE4FCFC6A7}" type="sibTrans" cxnId="{6063855B-816F-4309-98F8-FE0704B856D5}">
      <dgm:prSet/>
      <dgm:spPr/>
      <dgm:t>
        <a:bodyPr/>
        <a:lstStyle/>
        <a:p>
          <a:endParaRPr lang="hr-HR"/>
        </a:p>
      </dgm:t>
    </dgm:pt>
    <dgm:pt modelId="{4D6FA00F-AA52-4955-9C05-8137D3BB31AD}">
      <dgm:prSet/>
      <dgm:spPr/>
      <dgm:t>
        <a:bodyPr/>
        <a:lstStyle/>
        <a:p>
          <a:r>
            <a:rPr lang="en-US" dirty="0" smtClean="0"/>
            <a:t>O</a:t>
          </a:r>
          <a:r>
            <a:rPr lang="hr-HR" dirty="0" smtClean="0"/>
            <a:t>rganizacija svečanih prigodnih obroka</a:t>
          </a:r>
          <a:endParaRPr lang="hr-HR" dirty="0"/>
        </a:p>
      </dgm:t>
    </dgm:pt>
    <dgm:pt modelId="{5C40F12B-D081-4693-9088-1D9B2C81D7F9}" type="parTrans" cxnId="{519B6B79-A072-4346-8DB8-B18A2E659103}">
      <dgm:prSet/>
      <dgm:spPr/>
      <dgm:t>
        <a:bodyPr/>
        <a:lstStyle/>
        <a:p>
          <a:endParaRPr lang="hr-HR"/>
        </a:p>
      </dgm:t>
    </dgm:pt>
    <dgm:pt modelId="{F89F1BB4-B4E9-4B00-A5ED-56F7732E8F82}" type="sibTrans" cxnId="{519B6B79-A072-4346-8DB8-B18A2E659103}">
      <dgm:prSet/>
      <dgm:spPr/>
      <dgm:t>
        <a:bodyPr/>
        <a:lstStyle/>
        <a:p>
          <a:endParaRPr lang="hr-HR"/>
        </a:p>
      </dgm:t>
    </dgm:pt>
    <dgm:pt modelId="{CCC2A2A2-5630-4D7A-BB73-9AD101881E21}" type="pres">
      <dgm:prSet presAssocID="{5881E197-5DEE-4F94-826C-36D35ECDDB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75A23D-E7EF-431E-A63B-D662246C3B02}" type="pres">
      <dgm:prSet presAssocID="{98AC20BD-74F5-4F33-A280-16F7997E6270}" presName="composite" presStyleCnt="0"/>
      <dgm:spPr/>
    </dgm:pt>
    <dgm:pt modelId="{F1BFCCA3-8E89-4203-8E79-74DD73CFF44C}" type="pres">
      <dgm:prSet presAssocID="{98AC20BD-74F5-4F33-A280-16F7997E627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F47778-0BE0-43BF-ACDC-894CFEF18055}" type="pres">
      <dgm:prSet presAssocID="{98AC20BD-74F5-4F33-A280-16F7997E627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339193-9711-43D7-B339-13B53D1F7C90}" type="pres">
      <dgm:prSet presAssocID="{A7D11312-49D0-4C51-9008-847A199A6485}" presName="sp" presStyleCnt="0"/>
      <dgm:spPr/>
    </dgm:pt>
    <dgm:pt modelId="{B7825FD3-C3F6-4567-B5CE-F1B26511EBF7}" type="pres">
      <dgm:prSet presAssocID="{61F41F21-1400-488B-AAC9-7BF47E91A16A}" presName="composite" presStyleCnt="0"/>
      <dgm:spPr/>
    </dgm:pt>
    <dgm:pt modelId="{6F849E99-0D2D-4562-921A-2B0BC8E4785D}" type="pres">
      <dgm:prSet presAssocID="{61F41F21-1400-488B-AAC9-7BF47E91A16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2115FC-3819-4E6C-85EF-B0B4A3E4F589}" type="pres">
      <dgm:prSet presAssocID="{61F41F21-1400-488B-AAC9-7BF47E91A16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648EFB-247A-4968-AC67-2C2A25A51371}" type="pres">
      <dgm:prSet presAssocID="{E2EDCF2D-6497-4440-B22C-BC634A318AE4}" presName="sp" presStyleCnt="0"/>
      <dgm:spPr/>
    </dgm:pt>
    <dgm:pt modelId="{D94E3C73-5735-40A3-8D65-FEBEA45A9A3B}" type="pres">
      <dgm:prSet presAssocID="{BE5D54F5-B583-4254-9EB6-0AE44EB81A10}" presName="composite" presStyleCnt="0"/>
      <dgm:spPr/>
    </dgm:pt>
    <dgm:pt modelId="{372D4E09-7DD4-4623-9E52-20EB4EB17C76}" type="pres">
      <dgm:prSet presAssocID="{BE5D54F5-B583-4254-9EB6-0AE44EB81A1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63317D-2BEC-44A1-B913-EA6BC8F1F9B4}" type="pres">
      <dgm:prSet presAssocID="{BE5D54F5-B583-4254-9EB6-0AE44EB81A1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3B7B66-F49C-4A6A-BACD-C2AA7C5FD651}" type="pres">
      <dgm:prSet presAssocID="{4F1C6990-44DB-45C6-96EB-F14460354450}" presName="sp" presStyleCnt="0"/>
      <dgm:spPr/>
    </dgm:pt>
    <dgm:pt modelId="{8E8934D2-E9C0-4BAB-8B5B-812E9AE5C362}" type="pres">
      <dgm:prSet presAssocID="{738ABF06-C145-4048-B9DE-8FD1AC62C70B}" presName="composite" presStyleCnt="0"/>
      <dgm:spPr/>
    </dgm:pt>
    <dgm:pt modelId="{1B760758-D5AC-42D0-9BA4-FD25D3B92FF1}" type="pres">
      <dgm:prSet presAssocID="{738ABF06-C145-4048-B9DE-8FD1AC62C70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4EE947-EC65-49D3-A92D-D5D5EB3CE320}" type="pres">
      <dgm:prSet presAssocID="{738ABF06-C145-4048-B9DE-8FD1AC62C70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4FF10F-AC57-47E3-8F09-B52F06AE506A}" type="pres">
      <dgm:prSet presAssocID="{260A1B3C-B263-436F-A8B3-E6217A8AF8F8}" presName="sp" presStyleCnt="0"/>
      <dgm:spPr/>
    </dgm:pt>
    <dgm:pt modelId="{7FAD2D5B-901D-408F-8306-198B4D7A0A2D}" type="pres">
      <dgm:prSet presAssocID="{E52F0730-66D5-4AD1-B00F-456CC5661A23}" presName="composite" presStyleCnt="0"/>
      <dgm:spPr/>
    </dgm:pt>
    <dgm:pt modelId="{92C18790-37C6-4E3C-9A34-D40429423CD7}" type="pres">
      <dgm:prSet presAssocID="{E52F0730-66D5-4AD1-B00F-456CC5661A2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C1F7D9-D867-4836-99D3-A4B75C2EAA96}" type="pres">
      <dgm:prSet presAssocID="{E52F0730-66D5-4AD1-B00F-456CC5661A2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988F34-5413-49FA-BF18-A659E4070C44}" type="pres">
      <dgm:prSet presAssocID="{97F87922-41D2-47D5-AEDC-30DD3286EF57}" presName="sp" presStyleCnt="0"/>
      <dgm:spPr/>
    </dgm:pt>
    <dgm:pt modelId="{7FF2EBE7-388B-4874-9C02-E0A9567A8DF2}" type="pres">
      <dgm:prSet presAssocID="{BA875F30-34FA-4BF3-9441-8012F2730679}" presName="composite" presStyleCnt="0"/>
      <dgm:spPr/>
    </dgm:pt>
    <dgm:pt modelId="{4FDC96CC-043C-493C-BBDC-BA900D18D08A}" type="pres">
      <dgm:prSet presAssocID="{BA875F30-34FA-4BF3-9441-8012F273067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8B49F1-9AC0-4EF1-8825-ACF002B7D985}" type="pres">
      <dgm:prSet presAssocID="{BA875F30-34FA-4BF3-9441-8012F273067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CB5DA7-092F-40B9-A1FE-7CAC4ACFDD5B}" srcId="{E52F0730-66D5-4AD1-B00F-456CC5661A23}" destId="{42DE7197-4470-4578-8A52-615AA79D0CF4}" srcOrd="0" destOrd="0" parTransId="{F669F265-5865-49C8-9320-585BE4CF6081}" sibTransId="{A60B41FA-7FA3-4B51-A4B2-006DB52D3D8F}"/>
    <dgm:cxn modelId="{FC719D2B-256A-48DF-B69C-03F0FBB93A79}" type="presOf" srcId="{42DE7197-4470-4578-8A52-615AA79D0CF4}" destId="{CEC1F7D9-D867-4836-99D3-A4B75C2EAA96}" srcOrd="0" destOrd="0" presId="urn:microsoft.com/office/officeart/2005/8/layout/chevron2"/>
    <dgm:cxn modelId="{83E2A2CC-E426-42A8-B133-FB1AC5E29FA2}" type="presOf" srcId="{E52F0730-66D5-4AD1-B00F-456CC5661A23}" destId="{92C18790-37C6-4E3C-9A34-D40429423CD7}" srcOrd="0" destOrd="0" presId="urn:microsoft.com/office/officeart/2005/8/layout/chevron2"/>
    <dgm:cxn modelId="{92174115-7DE6-4F70-A8A8-25121A43F95B}" srcId="{98AC20BD-74F5-4F33-A280-16F7997E6270}" destId="{CAD66EC1-D2AD-4E73-B098-C81AE3C39B16}" srcOrd="0" destOrd="0" parTransId="{E5F08F78-836A-4931-AF1D-F2AE003C4FAB}" sibTransId="{F09C282B-F117-46BC-8420-8109D75A8F73}"/>
    <dgm:cxn modelId="{B2AA79D9-1BC7-4A81-9863-7579D0D98FD4}" type="presOf" srcId="{61F41F21-1400-488B-AAC9-7BF47E91A16A}" destId="{6F849E99-0D2D-4562-921A-2B0BC8E4785D}" srcOrd="0" destOrd="0" presId="urn:microsoft.com/office/officeart/2005/8/layout/chevron2"/>
    <dgm:cxn modelId="{519B6B79-A072-4346-8DB8-B18A2E659103}" srcId="{BA875F30-34FA-4BF3-9441-8012F2730679}" destId="{4D6FA00F-AA52-4955-9C05-8137D3BB31AD}" srcOrd="0" destOrd="0" parTransId="{5C40F12B-D081-4693-9088-1D9B2C81D7F9}" sibTransId="{F89F1BB4-B4E9-4B00-A5ED-56F7732E8F82}"/>
    <dgm:cxn modelId="{958838DC-F8AF-4D0A-BDEC-2D6937A7FDDF}" srcId="{BE5D54F5-B583-4254-9EB6-0AE44EB81A10}" destId="{DE17B40C-475A-4953-8C68-758D6B1C3F16}" srcOrd="0" destOrd="0" parTransId="{5DF405AF-A416-4E30-8246-462C7315E03F}" sibTransId="{E20E9DE4-AFE6-46A2-886A-EFE551F6BADB}"/>
    <dgm:cxn modelId="{DF8CD1E2-3FAA-4DC7-B1A4-8C4341921A7B}" type="presOf" srcId="{DE17B40C-475A-4953-8C68-758D6B1C3F16}" destId="{5D63317D-2BEC-44A1-B913-EA6BC8F1F9B4}" srcOrd="0" destOrd="0" presId="urn:microsoft.com/office/officeart/2005/8/layout/chevron2"/>
    <dgm:cxn modelId="{3ED5B0D7-F95F-4A57-886A-CCDF681DA5A8}" srcId="{5881E197-5DEE-4F94-826C-36D35ECDDB07}" destId="{61F41F21-1400-488B-AAC9-7BF47E91A16A}" srcOrd="1" destOrd="0" parTransId="{4DB058D3-9040-47BF-8BE8-5AE9B18E0A0B}" sibTransId="{E2EDCF2D-6497-4440-B22C-BC634A318AE4}"/>
    <dgm:cxn modelId="{DBBA3FF8-5BDE-48ED-B949-7B7DC8896014}" srcId="{5881E197-5DEE-4F94-826C-36D35ECDDB07}" destId="{BE5D54F5-B583-4254-9EB6-0AE44EB81A10}" srcOrd="2" destOrd="0" parTransId="{6DE823ED-3FAE-48C2-802A-F7F5AFEC0D13}" sibTransId="{4F1C6990-44DB-45C6-96EB-F14460354450}"/>
    <dgm:cxn modelId="{063C1B93-84AB-4784-82AB-E17CE662A091}" srcId="{61F41F21-1400-488B-AAC9-7BF47E91A16A}" destId="{E5900D8B-783D-4A52-8F21-D7B96A339B12}" srcOrd="0" destOrd="0" parTransId="{22DEBFA6-C88C-45EA-981E-F3173B6E1451}" sibTransId="{5AF9E478-4224-4433-96BC-EF00D1F49917}"/>
    <dgm:cxn modelId="{7C8F2E9B-A050-4472-A038-B8E6CA0C3240}" srcId="{5881E197-5DEE-4F94-826C-36D35ECDDB07}" destId="{738ABF06-C145-4048-B9DE-8FD1AC62C70B}" srcOrd="3" destOrd="0" parTransId="{95830C69-5083-4F9D-858A-7ABA262D4635}" sibTransId="{260A1B3C-B263-436F-A8B3-E6217A8AF8F8}"/>
    <dgm:cxn modelId="{6063855B-816F-4309-98F8-FE0704B856D5}" srcId="{5881E197-5DEE-4F94-826C-36D35ECDDB07}" destId="{BA875F30-34FA-4BF3-9441-8012F2730679}" srcOrd="5" destOrd="0" parTransId="{C6E637C8-3F1E-45A9-87EA-7681A5DC7313}" sibTransId="{C77CAD33-1EB9-4D82-8275-A1CE4FCFC6A7}"/>
    <dgm:cxn modelId="{C950765F-C45A-4FDB-9CD8-FC71AEEBED67}" srcId="{5881E197-5DEE-4F94-826C-36D35ECDDB07}" destId="{98AC20BD-74F5-4F33-A280-16F7997E6270}" srcOrd="0" destOrd="0" parTransId="{F64E7E57-1C3D-42F9-9D3F-55498DB61308}" sibTransId="{A7D11312-49D0-4C51-9008-847A199A6485}"/>
    <dgm:cxn modelId="{4A70588B-0719-4D81-83E7-ECDB35521FDA}" srcId="{738ABF06-C145-4048-B9DE-8FD1AC62C70B}" destId="{5231169A-A325-4CCD-B163-E56475089AA9}" srcOrd="0" destOrd="0" parTransId="{437F0F55-E75B-4D2B-B300-553B85A776AE}" sibTransId="{CBE41B79-C591-433E-B36B-B1633DA29A11}"/>
    <dgm:cxn modelId="{DD98E8BE-FA18-4680-91D8-A69ADD6C02E0}" type="presOf" srcId="{BE5D54F5-B583-4254-9EB6-0AE44EB81A10}" destId="{372D4E09-7DD4-4623-9E52-20EB4EB17C76}" srcOrd="0" destOrd="0" presId="urn:microsoft.com/office/officeart/2005/8/layout/chevron2"/>
    <dgm:cxn modelId="{AB35634E-F553-4ED7-A4AC-FB716D89A141}" type="presOf" srcId="{E5900D8B-783D-4A52-8F21-D7B96A339B12}" destId="{652115FC-3819-4E6C-85EF-B0B4A3E4F589}" srcOrd="0" destOrd="0" presId="urn:microsoft.com/office/officeart/2005/8/layout/chevron2"/>
    <dgm:cxn modelId="{BE05EE19-4933-44A8-9FF7-1BCB75E33815}" type="presOf" srcId="{4D6FA00F-AA52-4955-9C05-8137D3BB31AD}" destId="{588B49F1-9AC0-4EF1-8825-ACF002B7D985}" srcOrd="0" destOrd="0" presId="urn:microsoft.com/office/officeart/2005/8/layout/chevron2"/>
    <dgm:cxn modelId="{06A91893-2CF5-4AAD-99A0-F76B88247299}" type="presOf" srcId="{5881E197-5DEE-4F94-826C-36D35ECDDB07}" destId="{CCC2A2A2-5630-4D7A-BB73-9AD101881E21}" srcOrd="0" destOrd="0" presId="urn:microsoft.com/office/officeart/2005/8/layout/chevron2"/>
    <dgm:cxn modelId="{FA6F14A7-2C90-46BE-B839-9924D8E29C36}" type="presOf" srcId="{98AC20BD-74F5-4F33-A280-16F7997E6270}" destId="{F1BFCCA3-8E89-4203-8E79-74DD73CFF44C}" srcOrd="0" destOrd="0" presId="urn:microsoft.com/office/officeart/2005/8/layout/chevron2"/>
    <dgm:cxn modelId="{70E4A0BD-8C9C-436D-A909-02B8A55801ED}" srcId="{5881E197-5DEE-4F94-826C-36D35ECDDB07}" destId="{E52F0730-66D5-4AD1-B00F-456CC5661A23}" srcOrd="4" destOrd="0" parTransId="{32F372DC-A590-4C56-ADB0-853852991537}" sibTransId="{97F87922-41D2-47D5-AEDC-30DD3286EF57}"/>
    <dgm:cxn modelId="{0402E886-0DDC-446A-9909-A2D3CBD47C5C}" type="presOf" srcId="{5231169A-A325-4CCD-B163-E56475089AA9}" destId="{BC4EE947-EC65-49D3-A92D-D5D5EB3CE320}" srcOrd="0" destOrd="0" presId="urn:microsoft.com/office/officeart/2005/8/layout/chevron2"/>
    <dgm:cxn modelId="{F6CA82FE-D336-4F0E-8666-BE40873CE0D1}" type="presOf" srcId="{CAD66EC1-D2AD-4E73-B098-C81AE3C39B16}" destId="{43F47778-0BE0-43BF-ACDC-894CFEF18055}" srcOrd="0" destOrd="0" presId="urn:microsoft.com/office/officeart/2005/8/layout/chevron2"/>
    <dgm:cxn modelId="{64CF67ED-1773-46F0-910F-721F1103F951}" type="presOf" srcId="{738ABF06-C145-4048-B9DE-8FD1AC62C70B}" destId="{1B760758-D5AC-42D0-9BA4-FD25D3B92FF1}" srcOrd="0" destOrd="0" presId="urn:microsoft.com/office/officeart/2005/8/layout/chevron2"/>
    <dgm:cxn modelId="{7D547CC2-DA6F-4BBD-AB59-6195066E6CF9}" type="presOf" srcId="{BA875F30-34FA-4BF3-9441-8012F2730679}" destId="{4FDC96CC-043C-493C-BBDC-BA900D18D08A}" srcOrd="0" destOrd="0" presId="urn:microsoft.com/office/officeart/2005/8/layout/chevron2"/>
    <dgm:cxn modelId="{2A6DC009-6531-42EA-8928-5DD7ED528C4D}" type="presParOf" srcId="{CCC2A2A2-5630-4D7A-BB73-9AD101881E21}" destId="{8675A23D-E7EF-431E-A63B-D662246C3B02}" srcOrd="0" destOrd="0" presId="urn:microsoft.com/office/officeart/2005/8/layout/chevron2"/>
    <dgm:cxn modelId="{EEFF88F5-B2A6-409E-A761-9617E5968B76}" type="presParOf" srcId="{8675A23D-E7EF-431E-A63B-D662246C3B02}" destId="{F1BFCCA3-8E89-4203-8E79-74DD73CFF44C}" srcOrd="0" destOrd="0" presId="urn:microsoft.com/office/officeart/2005/8/layout/chevron2"/>
    <dgm:cxn modelId="{E55108D8-4175-4E46-915A-B04BC30AA40E}" type="presParOf" srcId="{8675A23D-E7EF-431E-A63B-D662246C3B02}" destId="{43F47778-0BE0-43BF-ACDC-894CFEF18055}" srcOrd="1" destOrd="0" presId="urn:microsoft.com/office/officeart/2005/8/layout/chevron2"/>
    <dgm:cxn modelId="{45223998-9573-4892-9CDD-246278B65533}" type="presParOf" srcId="{CCC2A2A2-5630-4D7A-BB73-9AD101881E21}" destId="{86339193-9711-43D7-B339-13B53D1F7C90}" srcOrd="1" destOrd="0" presId="urn:microsoft.com/office/officeart/2005/8/layout/chevron2"/>
    <dgm:cxn modelId="{D0E66AFA-ADB6-4496-AF82-0D082C5AEAC1}" type="presParOf" srcId="{CCC2A2A2-5630-4D7A-BB73-9AD101881E21}" destId="{B7825FD3-C3F6-4567-B5CE-F1B26511EBF7}" srcOrd="2" destOrd="0" presId="urn:microsoft.com/office/officeart/2005/8/layout/chevron2"/>
    <dgm:cxn modelId="{20DCA046-BB80-4760-BB74-F2292AC6B430}" type="presParOf" srcId="{B7825FD3-C3F6-4567-B5CE-F1B26511EBF7}" destId="{6F849E99-0D2D-4562-921A-2B0BC8E4785D}" srcOrd="0" destOrd="0" presId="urn:microsoft.com/office/officeart/2005/8/layout/chevron2"/>
    <dgm:cxn modelId="{E357B26F-F917-4F59-960D-4E0C4FC06D17}" type="presParOf" srcId="{B7825FD3-C3F6-4567-B5CE-F1B26511EBF7}" destId="{652115FC-3819-4E6C-85EF-B0B4A3E4F589}" srcOrd="1" destOrd="0" presId="urn:microsoft.com/office/officeart/2005/8/layout/chevron2"/>
    <dgm:cxn modelId="{D9C99C2B-31B7-4A2A-A88B-841BFC9D7878}" type="presParOf" srcId="{CCC2A2A2-5630-4D7A-BB73-9AD101881E21}" destId="{A0648EFB-247A-4968-AC67-2C2A25A51371}" srcOrd="3" destOrd="0" presId="urn:microsoft.com/office/officeart/2005/8/layout/chevron2"/>
    <dgm:cxn modelId="{15F8737C-D134-448E-B63B-B63153CAFB8D}" type="presParOf" srcId="{CCC2A2A2-5630-4D7A-BB73-9AD101881E21}" destId="{D94E3C73-5735-40A3-8D65-FEBEA45A9A3B}" srcOrd="4" destOrd="0" presId="urn:microsoft.com/office/officeart/2005/8/layout/chevron2"/>
    <dgm:cxn modelId="{141C6509-014D-48F5-8523-F25A69BD7F43}" type="presParOf" srcId="{D94E3C73-5735-40A3-8D65-FEBEA45A9A3B}" destId="{372D4E09-7DD4-4623-9E52-20EB4EB17C76}" srcOrd="0" destOrd="0" presId="urn:microsoft.com/office/officeart/2005/8/layout/chevron2"/>
    <dgm:cxn modelId="{DFC5FFFD-D7AB-472B-810E-F7EF569A8795}" type="presParOf" srcId="{D94E3C73-5735-40A3-8D65-FEBEA45A9A3B}" destId="{5D63317D-2BEC-44A1-B913-EA6BC8F1F9B4}" srcOrd="1" destOrd="0" presId="urn:microsoft.com/office/officeart/2005/8/layout/chevron2"/>
    <dgm:cxn modelId="{4C0D4E5A-8204-4703-91EF-921B5C12DC02}" type="presParOf" srcId="{CCC2A2A2-5630-4D7A-BB73-9AD101881E21}" destId="{D63B7B66-F49C-4A6A-BACD-C2AA7C5FD651}" srcOrd="5" destOrd="0" presId="urn:microsoft.com/office/officeart/2005/8/layout/chevron2"/>
    <dgm:cxn modelId="{8FF85213-F142-43E5-B58C-57EF8173C393}" type="presParOf" srcId="{CCC2A2A2-5630-4D7A-BB73-9AD101881E21}" destId="{8E8934D2-E9C0-4BAB-8B5B-812E9AE5C362}" srcOrd="6" destOrd="0" presId="urn:microsoft.com/office/officeart/2005/8/layout/chevron2"/>
    <dgm:cxn modelId="{6A41A2C6-DBCE-4496-A76F-E8BF58CA0983}" type="presParOf" srcId="{8E8934D2-E9C0-4BAB-8B5B-812E9AE5C362}" destId="{1B760758-D5AC-42D0-9BA4-FD25D3B92FF1}" srcOrd="0" destOrd="0" presId="urn:microsoft.com/office/officeart/2005/8/layout/chevron2"/>
    <dgm:cxn modelId="{7514FCDA-99EC-423D-A8F4-FC78D63F6D6C}" type="presParOf" srcId="{8E8934D2-E9C0-4BAB-8B5B-812E9AE5C362}" destId="{BC4EE947-EC65-49D3-A92D-D5D5EB3CE320}" srcOrd="1" destOrd="0" presId="urn:microsoft.com/office/officeart/2005/8/layout/chevron2"/>
    <dgm:cxn modelId="{89329A67-9F8F-482D-A50F-E0D6BD49BB00}" type="presParOf" srcId="{CCC2A2A2-5630-4D7A-BB73-9AD101881E21}" destId="{3E4FF10F-AC57-47E3-8F09-B52F06AE506A}" srcOrd="7" destOrd="0" presId="urn:microsoft.com/office/officeart/2005/8/layout/chevron2"/>
    <dgm:cxn modelId="{B22BEBA6-FF88-4E9B-BEC7-B158CFB5497B}" type="presParOf" srcId="{CCC2A2A2-5630-4D7A-BB73-9AD101881E21}" destId="{7FAD2D5B-901D-408F-8306-198B4D7A0A2D}" srcOrd="8" destOrd="0" presId="urn:microsoft.com/office/officeart/2005/8/layout/chevron2"/>
    <dgm:cxn modelId="{47FE844F-85DC-4BE4-999D-2EBCE952B9E9}" type="presParOf" srcId="{7FAD2D5B-901D-408F-8306-198B4D7A0A2D}" destId="{92C18790-37C6-4E3C-9A34-D40429423CD7}" srcOrd="0" destOrd="0" presId="urn:microsoft.com/office/officeart/2005/8/layout/chevron2"/>
    <dgm:cxn modelId="{FAC39CBC-FA89-4127-B1B1-2F63C3121386}" type="presParOf" srcId="{7FAD2D5B-901D-408F-8306-198B4D7A0A2D}" destId="{CEC1F7D9-D867-4836-99D3-A4B75C2EAA96}" srcOrd="1" destOrd="0" presId="urn:microsoft.com/office/officeart/2005/8/layout/chevron2"/>
    <dgm:cxn modelId="{315CF075-B4D4-4247-B64B-08C18DA0B880}" type="presParOf" srcId="{CCC2A2A2-5630-4D7A-BB73-9AD101881E21}" destId="{18988F34-5413-49FA-BF18-A659E4070C44}" srcOrd="9" destOrd="0" presId="urn:microsoft.com/office/officeart/2005/8/layout/chevron2"/>
    <dgm:cxn modelId="{C0540A64-B345-4E2C-9FA6-44E898666FC2}" type="presParOf" srcId="{CCC2A2A2-5630-4D7A-BB73-9AD101881E21}" destId="{7FF2EBE7-388B-4874-9C02-E0A9567A8DF2}" srcOrd="10" destOrd="0" presId="urn:microsoft.com/office/officeart/2005/8/layout/chevron2"/>
    <dgm:cxn modelId="{7BA0D4A8-AAB0-4B34-AB6E-EF38C9E8C0AA}" type="presParOf" srcId="{7FF2EBE7-388B-4874-9C02-E0A9567A8DF2}" destId="{4FDC96CC-043C-493C-BBDC-BA900D18D08A}" srcOrd="0" destOrd="0" presId="urn:microsoft.com/office/officeart/2005/8/layout/chevron2"/>
    <dgm:cxn modelId="{A2E91D47-6D5B-4069-BD8D-3B64D0AEDAAF}" type="presParOf" srcId="{7FF2EBE7-388B-4874-9C02-E0A9567A8DF2}" destId="{588B49F1-9AC0-4EF1-8825-ACF002B7D9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CA0F22E-C12E-43B7-A84C-36EEEE8626B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7E950A8-FCB2-408A-B515-49F77CDF54AE}">
      <dgm:prSet phldrT="[Text]" custT="1"/>
      <dgm:spPr/>
      <dgm:t>
        <a:bodyPr/>
        <a:lstStyle/>
        <a:p>
          <a:r>
            <a:rPr lang="en-US" sz="1800" dirty="0" err="1" smtClean="0"/>
            <a:t>upoznati</a:t>
          </a:r>
          <a:r>
            <a:rPr lang="en-US" sz="1800" dirty="0" smtClean="0"/>
            <a:t> </a:t>
          </a:r>
          <a:r>
            <a:rPr lang="en-US" sz="1800" dirty="0" err="1" smtClean="0"/>
            <a:t>polaznike</a:t>
          </a:r>
          <a:r>
            <a:rPr lang="en-US" sz="1800" dirty="0" smtClean="0"/>
            <a:t> s </a:t>
          </a:r>
          <a:r>
            <a:rPr lang="en-US" sz="1800" dirty="0" err="1" smtClean="0"/>
            <a:t>dostignutom</a:t>
          </a:r>
          <a:r>
            <a:rPr lang="en-US" sz="1800" dirty="0" smtClean="0"/>
            <a:t> </a:t>
          </a:r>
          <a:r>
            <a:rPr lang="en-US" sz="1800" dirty="0" err="1" smtClean="0"/>
            <a:t>razine</a:t>
          </a:r>
          <a:r>
            <a:rPr lang="en-US" sz="1800" dirty="0" smtClean="0"/>
            <a:t> </a:t>
          </a:r>
          <a:r>
            <a:rPr lang="en-US" sz="1800" dirty="0" err="1" smtClean="0"/>
            <a:t>kvalitete</a:t>
          </a:r>
          <a:r>
            <a:rPr lang="en-US" sz="1800" dirty="0" smtClean="0"/>
            <a:t> </a:t>
          </a:r>
          <a:r>
            <a:rPr lang="en-US" sz="1800" dirty="0" err="1" smtClean="0"/>
            <a:t>usluživanja</a:t>
          </a:r>
          <a:r>
            <a:rPr lang="en-US" sz="1800" dirty="0" smtClean="0"/>
            <a:t> </a:t>
          </a:r>
          <a:r>
            <a:rPr lang="en-US" sz="1800" dirty="0" err="1" smtClean="0"/>
            <a:t>pića</a:t>
          </a:r>
          <a:r>
            <a:rPr lang="en-US" sz="1800" dirty="0" smtClean="0"/>
            <a:t> u </a:t>
          </a:r>
          <a:r>
            <a:rPr lang="en-US" sz="1800" dirty="0" err="1" smtClean="0"/>
            <a:t>razvijenim</a:t>
          </a:r>
          <a:r>
            <a:rPr lang="en-US" sz="1800" dirty="0" smtClean="0"/>
            <a:t> </a:t>
          </a:r>
          <a:r>
            <a:rPr lang="en-US" sz="1800" dirty="0" err="1" smtClean="0"/>
            <a:t>turističkim</a:t>
          </a:r>
          <a:r>
            <a:rPr lang="en-US" sz="1800" dirty="0" smtClean="0"/>
            <a:t> </a:t>
          </a:r>
          <a:r>
            <a:rPr lang="en-US" sz="1800" dirty="0" err="1" smtClean="0"/>
            <a:t>zemljama</a:t>
          </a:r>
          <a:r>
            <a:rPr lang="en-US" sz="1800" dirty="0" smtClean="0"/>
            <a:t>, </a:t>
          </a:r>
          <a:r>
            <a:rPr lang="en-US" sz="1800" dirty="0" err="1" smtClean="0"/>
            <a:t>standardima</a:t>
          </a:r>
          <a:r>
            <a:rPr lang="en-US" sz="1800" dirty="0" smtClean="0"/>
            <a:t> </a:t>
          </a:r>
          <a:r>
            <a:rPr lang="en-US" sz="1800" dirty="0" err="1" smtClean="0"/>
            <a:t>poslovanja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endParaRPr lang="hr-HR" sz="1800" dirty="0"/>
        </a:p>
      </dgm:t>
    </dgm:pt>
    <dgm:pt modelId="{8F726636-4973-4ADC-A859-1A0AD3DA55AE}" type="parTrans" cxnId="{AF8960DC-E2E8-48D3-B543-2EE51E891120}">
      <dgm:prSet/>
      <dgm:spPr/>
      <dgm:t>
        <a:bodyPr/>
        <a:lstStyle/>
        <a:p>
          <a:endParaRPr lang="hr-HR" sz="2400"/>
        </a:p>
      </dgm:t>
    </dgm:pt>
    <dgm:pt modelId="{53BA1F36-FD4B-4FD4-BB64-D7CBFD2F1C2F}" type="sibTrans" cxnId="{AF8960DC-E2E8-48D3-B543-2EE51E891120}">
      <dgm:prSet/>
      <dgm:spPr/>
      <dgm:t>
        <a:bodyPr/>
        <a:lstStyle/>
        <a:p>
          <a:endParaRPr lang="hr-HR" sz="2400"/>
        </a:p>
      </dgm:t>
    </dgm:pt>
    <dgm:pt modelId="{CB79E624-4FAB-427A-88F5-7207DDC42CA9}">
      <dgm:prSet custT="1"/>
      <dgm:spPr/>
      <dgm:t>
        <a:bodyPr/>
        <a:lstStyle/>
        <a:p>
          <a:r>
            <a:rPr lang="en-US" sz="1800" smtClean="0"/>
            <a:t>upoznavanje s novom tehnologijom, tržišnim trendovima i standardima na području usluživanja pića</a:t>
          </a:r>
          <a:endParaRPr lang="hr-HR" sz="1800" dirty="0"/>
        </a:p>
      </dgm:t>
    </dgm:pt>
    <dgm:pt modelId="{BF4CE314-741E-42ED-A0F7-D702805688ED}" type="parTrans" cxnId="{AE29DE86-F370-4FA5-B979-12451BF4FA83}">
      <dgm:prSet/>
      <dgm:spPr/>
      <dgm:t>
        <a:bodyPr/>
        <a:lstStyle/>
        <a:p>
          <a:endParaRPr lang="hr-HR" sz="2400"/>
        </a:p>
      </dgm:t>
    </dgm:pt>
    <dgm:pt modelId="{371C86C8-941F-4320-8E15-33B50BF420FA}" type="sibTrans" cxnId="{AE29DE86-F370-4FA5-B979-12451BF4FA83}">
      <dgm:prSet/>
      <dgm:spPr/>
      <dgm:t>
        <a:bodyPr/>
        <a:lstStyle/>
        <a:p>
          <a:endParaRPr lang="hr-HR" sz="2400"/>
        </a:p>
      </dgm:t>
    </dgm:pt>
    <dgm:pt modelId="{9AD0DC8A-4653-444E-BD43-7D03A7538F8A}">
      <dgm:prSet custT="1"/>
      <dgm:spPr/>
      <dgm:t>
        <a:bodyPr/>
        <a:lstStyle/>
        <a:p>
          <a:r>
            <a:rPr lang="en-US" sz="1800" smtClean="0"/>
            <a:t>razvijanje interesa i sposobnosti za smišljeno izvođenje zadatka</a:t>
          </a:r>
          <a:endParaRPr lang="hr-HR" sz="1800" dirty="0"/>
        </a:p>
      </dgm:t>
    </dgm:pt>
    <dgm:pt modelId="{752F669B-6043-4A78-91CC-9530F98689DD}" type="parTrans" cxnId="{E1629589-49DB-4199-A3ED-DBEE9E7909BF}">
      <dgm:prSet/>
      <dgm:spPr/>
      <dgm:t>
        <a:bodyPr/>
        <a:lstStyle/>
        <a:p>
          <a:endParaRPr lang="hr-HR" sz="2400"/>
        </a:p>
      </dgm:t>
    </dgm:pt>
    <dgm:pt modelId="{7C17D1F6-9279-4B04-BB26-CAC9611B19A8}" type="sibTrans" cxnId="{E1629589-49DB-4199-A3ED-DBEE9E7909BF}">
      <dgm:prSet/>
      <dgm:spPr/>
      <dgm:t>
        <a:bodyPr/>
        <a:lstStyle/>
        <a:p>
          <a:endParaRPr lang="hr-HR" sz="2400"/>
        </a:p>
      </dgm:t>
    </dgm:pt>
    <dgm:pt modelId="{30CFE955-5FD3-4DFC-9C6F-3FA12A6651E0}">
      <dgm:prSet custT="1"/>
      <dgm:spPr/>
      <dgm:t>
        <a:bodyPr/>
        <a:lstStyle/>
        <a:p>
          <a:r>
            <a:rPr lang="en-US" sz="1800" smtClean="0"/>
            <a:t>usvajanje znanja, radnih vještina i navika koje trebaju omogućiti djelatniku snalaženje u raznim situacijama u struci</a:t>
          </a:r>
          <a:endParaRPr lang="hr-HR" sz="1800" dirty="0"/>
        </a:p>
      </dgm:t>
    </dgm:pt>
    <dgm:pt modelId="{40CE965B-0F46-4CC2-9A7D-82DAF1DDB76F}" type="parTrans" cxnId="{698B4667-275A-4864-BF4B-90C4F6D4B00B}">
      <dgm:prSet/>
      <dgm:spPr/>
      <dgm:t>
        <a:bodyPr/>
        <a:lstStyle/>
        <a:p>
          <a:endParaRPr lang="hr-HR" sz="2400"/>
        </a:p>
      </dgm:t>
    </dgm:pt>
    <dgm:pt modelId="{459CF937-18B7-4071-BA2D-FC6BBDCCD47D}" type="sibTrans" cxnId="{698B4667-275A-4864-BF4B-90C4F6D4B00B}">
      <dgm:prSet/>
      <dgm:spPr/>
      <dgm:t>
        <a:bodyPr/>
        <a:lstStyle/>
        <a:p>
          <a:endParaRPr lang="hr-HR" sz="2400"/>
        </a:p>
      </dgm:t>
    </dgm:pt>
    <dgm:pt modelId="{A5E1744F-E2EF-493C-93F4-B5DD083AD86A}" type="pres">
      <dgm:prSet presAssocID="{1CA0F22E-C12E-43B7-A84C-36EEEE8626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A274F1A-AC59-4F2A-931D-C7508D2CF944}" type="pres">
      <dgm:prSet presAssocID="{57E950A8-FCB2-408A-B515-49F77CDF54AE}" presName="composite" presStyleCnt="0"/>
      <dgm:spPr/>
    </dgm:pt>
    <dgm:pt modelId="{A2031AB3-8A51-410E-8D63-8D5431A8933C}" type="pres">
      <dgm:prSet presAssocID="{57E950A8-FCB2-408A-B515-49F77CDF54AE}" presName="LShape" presStyleLbl="alignNode1" presStyleIdx="0" presStyleCnt="7"/>
      <dgm:spPr/>
    </dgm:pt>
    <dgm:pt modelId="{9368B789-0DBC-4354-B981-855808F0E116}" type="pres">
      <dgm:prSet presAssocID="{57E950A8-FCB2-408A-B515-49F77CDF54A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40AD45-1597-490C-AB0D-14380C787905}" type="pres">
      <dgm:prSet presAssocID="{57E950A8-FCB2-408A-B515-49F77CDF54AE}" presName="Triangle" presStyleLbl="alignNode1" presStyleIdx="1" presStyleCnt="7"/>
      <dgm:spPr/>
    </dgm:pt>
    <dgm:pt modelId="{60B56AEB-38E5-44C7-8610-3249E2873472}" type="pres">
      <dgm:prSet presAssocID="{53BA1F36-FD4B-4FD4-BB64-D7CBFD2F1C2F}" presName="sibTrans" presStyleCnt="0"/>
      <dgm:spPr/>
    </dgm:pt>
    <dgm:pt modelId="{A27F3D99-F531-436E-8E12-A9BDAFD6D35E}" type="pres">
      <dgm:prSet presAssocID="{53BA1F36-FD4B-4FD4-BB64-D7CBFD2F1C2F}" presName="space" presStyleCnt="0"/>
      <dgm:spPr/>
    </dgm:pt>
    <dgm:pt modelId="{108738D1-8AD1-4326-AE7C-5F1714CAF32F}" type="pres">
      <dgm:prSet presAssocID="{CB79E624-4FAB-427A-88F5-7207DDC42CA9}" presName="composite" presStyleCnt="0"/>
      <dgm:spPr/>
    </dgm:pt>
    <dgm:pt modelId="{F05647EC-76DA-436C-81E1-6F91952368BC}" type="pres">
      <dgm:prSet presAssocID="{CB79E624-4FAB-427A-88F5-7207DDC42CA9}" presName="LShape" presStyleLbl="alignNode1" presStyleIdx="2" presStyleCnt="7"/>
      <dgm:spPr/>
    </dgm:pt>
    <dgm:pt modelId="{F6DC6D54-A5D7-4A1D-BA96-BF67E6F23D15}" type="pres">
      <dgm:prSet presAssocID="{CB79E624-4FAB-427A-88F5-7207DDC42CA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C48C59-B95D-41C3-AC3D-4E73BDBF78B9}" type="pres">
      <dgm:prSet presAssocID="{CB79E624-4FAB-427A-88F5-7207DDC42CA9}" presName="Triangle" presStyleLbl="alignNode1" presStyleIdx="3" presStyleCnt="7"/>
      <dgm:spPr/>
    </dgm:pt>
    <dgm:pt modelId="{774277B7-004F-4A48-95DB-5B078A2CC859}" type="pres">
      <dgm:prSet presAssocID="{371C86C8-941F-4320-8E15-33B50BF420FA}" presName="sibTrans" presStyleCnt="0"/>
      <dgm:spPr/>
    </dgm:pt>
    <dgm:pt modelId="{F64C0A9C-9F2A-4B6B-9EBF-E653703862E1}" type="pres">
      <dgm:prSet presAssocID="{371C86C8-941F-4320-8E15-33B50BF420FA}" presName="space" presStyleCnt="0"/>
      <dgm:spPr/>
    </dgm:pt>
    <dgm:pt modelId="{4CC3BF39-AE20-4C5B-988C-CFE3003E99A1}" type="pres">
      <dgm:prSet presAssocID="{9AD0DC8A-4653-444E-BD43-7D03A7538F8A}" presName="composite" presStyleCnt="0"/>
      <dgm:spPr/>
    </dgm:pt>
    <dgm:pt modelId="{0C07ED5C-29F5-48B2-9B20-7DBC4CF0CA36}" type="pres">
      <dgm:prSet presAssocID="{9AD0DC8A-4653-444E-BD43-7D03A7538F8A}" presName="LShape" presStyleLbl="alignNode1" presStyleIdx="4" presStyleCnt="7"/>
      <dgm:spPr/>
    </dgm:pt>
    <dgm:pt modelId="{ECE7F0DB-5ABE-4109-9677-E6D93D9AE5C8}" type="pres">
      <dgm:prSet presAssocID="{9AD0DC8A-4653-444E-BD43-7D03A7538F8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189A47-E389-426D-8724-0180302C29A8}" type="pres">
      <dgm:prSet presAssocID="{9AD0DC8A-4653-444E-BD43-7D03A7538F8A}" presName="Triangle" presStyleLbl="alignNode1" presStyleIdx="5" presStyleCnt="7"/>
      <dgm:spPr/>
    </dgm:pt>
    <dgm:pt modelId="{525257EA-C0D7-4865-B550-5C816A86C5ED}" type="pres">
      <dgm:prSet presAssocID="{7C17D1F6-9279-4B04-BB26-CAC9611B19A8}" presName="sibTrans" presStyleCnt="0"/>
      <dgm:spPr/>
    </dgm:pt>
    <dgm:pt modelId="{B6CAB844-3BA0-4E0A-BA1D-62FB8BAAA945}" type="pres">
      <dgm:prSet presAssocID="{7C17D1F6-9279-4B04-BB26-CAC9611B19A8}" presName="space" presStyleCnt="0"/>
      <dgm:spPr/>
    </dgm:pt>
    <dgm:pt modelId="{75279649-D0D8-437B-8222-6BE448434272}" type="pres">
      <dgm:prSet presAssocID="{30CFE955-5FD3-4DFC-9C6F-3FA12A6651E0}" presName="composite" presStyleCnt="0"/>
      <dgm:spPr/>
    </dgm:pt>
    <dgm:pt modelId="{B87AD17F-03E0-4E7E-BE2C-3BFAD69C031E}" type="pres">
      <dgm:prSet presAssocID="{30CFE955-5FD3-4DFC-9C6F-3FA12A6651E0}" presName="LShape" presStyleLbl="alignNode1" presStyleIdx="6" presStyleCnt="7"/>
      <dgm:spPr/>
    </dgm:pt>
    <dgm:pt modelId="{0F5219D3-D083-4EBB-A542-85CF8CA29409}" type="pres">
      <dgm:prSet presAssocID="{30CFE955-5FD3-4DFC-9C6F-3FA12A6651E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7E337A-9598-4BC1-B537-596CEE9E57EC}" type="presOf" srcId="{1CA0F22E-C12E-43B7-A84C-36EEEE8626BE}" destId="{A5E1744F-E2EF-493C-93F4-B5DD083AD86A}" srcOrd="0" destOrd="0" presId="urn:microsoft.com/office/officeart/2009/3/layout/StepUpProcess"/>
    <dgm:cxn modelId="{AE29DE86-F370-4FA5-B979-12451BF4FA83}" srcId="{1CA0F22E-C12E-43B7-A84C-36EEEE8626BE}" destId="{CB79E624-4FAB-427A-88F5-7207DDC42CA9}" srcOrd="1" destOrd="0" parTransId="{BF4CE314-741E-42ED-A0F7-D702805688ED}" sibTransId="{371C86C8-941F-4320-8E15-33B50BF420FA}"/>
    <dgm:cxn modelId="{FF68FE7B-BF2F-4D8D-94DE-AFFAF42DE262}" type="presOf" srcId="{30CFE955-5FD3-4DFC-9C6F-3FA12A6651E0}" destId="{0F5219D3-D083-4EBB-A542-85CF8CA29409}" srcOrd="0" destOrd="0" presId="urn:microsoft.com/office/officeart/2009/3/layout/StepUpProcess"/>
    <dgm:cxn modelId="{EA908BDA-025E-49C7-9936-E507F37EA25D}" type="presOf" srcId="{CB79E624-4FAB-427A-88F5-7207DDC42CA9}" destId="{F6DC6D54-A5D7-4A1D-BA96-BF67E6F23D15}" srcOrd="0" destOrd="0" presId="urn:microsoft.com/office/officeart/2009/3/layout/StepUpProcess"/>
    <dgm:cxn modelId="{E1629589-49DB-4199-A3ED-DBEE9E7909BF}" srcId="{1CA0F22E-C12E-43B7-A84C-36EEEE8626BE}" destId="{9AD0DC8A-4653-444E-BD43-7D03A7538F8A}" srcOrd="2" destOrd="0" parTransId="{752F669B-6043-4A78-91CC-9530F98689DD}" sibTransId="{7C17D1F6-9279-4B04-BB26-CAC9611B19A8}"/>
    <dgm:cxn modelId="{698B4667-275A-4864-BF4B-90C4F6D4B00B}" srcId="{1CA0F22E-C12E-43B7-A84C-36EEEE8626BE}" destId="{30CFE955-5FD3-4DFC-9C6F-3FA12A6651E0}" srcOrd="3" destOrd="0" parTransId="{40CE965B-0F46-4CC2-9A7D-82DAF1DDB76F}" sibTransId="{459CF937-18B7-4071-BA2D-FC6BBDCCD47D}"/>
    <dgm:cxn modelId="{AF8960DC-E2E8-48D3-B543-2EE51E891120}" srcId="{1CA0F22E-C12E-43B7-A84C-36EEEE8626BE}" destId="{57E950A8-FCB2-408A-B515-49F77CDF54AE}" srcOrd="0" destOrd="0" parTransId="{8F726636-4973-4ADC-A859-1A0AD3DA55AE}" sibTransId="{53BA1F36-FD4B-4FD4-BB64-D7CBFD2F1C2F}"/>
    <dgm:cxn modelId="{E32C3744-31FE-4A85-93CC-50B2CB2F1222}" type="presOf" srcId="{57E950A8-FCB2-408A-B515-49F77CDF54AE}" destId="{9368B789-0DBC-4354-B981-855808F0E116}" srcOrd="0" destOrd="0" presId="urn:microsoft.com/office/officeart/2009/3/layout/StepUpProcess"/>
    <dgm:cxn modelId="{9EBD6C23-BFC5-4CD3-8159-7B6C4410AF68}" type="presOf" srcId="{9AD0DC8A-4653-444E-BD43-7D03A7538F8A}" destId="{ECE7F0DB-5ABE-4109-9677-E6D93D9AE5C8}" srcOrd="0" destOrd="0" presId="urn:microsoft.com/office/officeart/2009/3/layout/StepUpProcess"/>
    <dgm:cxn modelId="{D5219E8D-99EF-493A-BBCA-9F8BF20A32AF}" type="presParOf" srcId="{A5E1744F-E2EF-493C-93F4-B5DD083AD86A}" destId="{EA274F1A-AC59-4F2A-931D-C7508D2CF944}" srcOrd="0" destOrd="0" presId="urn:microsoft.com/office/officeart/2009/3/layout/StepUpProcess"/>
    <dgm:cxn modelId="{19416C72-C47F-42CE-A3F2-357411FE1646}" type="presParOf" srcId="{EA274F1A-AC59-4F2A-931D-C7508D2CF944}" destId="{A2031AB3-8A51-410E-8D63-8D5431A8933C}" srcOrd="0" destOrd="0" presId="urn:microsoft.com/office/officeart/2009/3/layout/StepUpProcess"/>
    <dgm:cxn modelId="{AB7F37E5-3BB3-4526-B21D-7D9D5C6BC0E8}" type="presParOf" srcId="{EA274F1A-AC59-4F2A-931D-C7508D2CF944}" destId="{9368B789-0DBC-4354-B981-855808F0E116}" srcOrd="1" destOrd="0" presId="urn:microsoft.com/office/officeart/2009/3/layout/StepUpProcess"/>
    <dgm:cxn modelId="{B1C8107F-6E0D-43BA-BE01-C1F25EE2DFB4}" type="presParOf" srcId="{EA274F1A-AC59-4F2A-931D-C7508D2CF944}" destId="{6440AD45-1597-490C-AB0D-14380C787905}" srcOrd="2" destOrd="0" presId="urn:microsoft.com/office/officeart/2009/3/layout/StepUpProcess"/>
    <dgm:cxn modelId="{0DB338EE-2581-4BF3-BF5D-16F51BB3803D}" type="presParOf" srcId="{A5E1744F-E2EF-493C-93F4-B5DD083AD86A}" destId="{60B56AEB-38E5-44C7-8610-3249E2873472}" srcOrd="1" destOrd="0" presId="urn:microsoft.com/office/officeart/2009/3/layout/StepUpProcess"/>
    <dgm:cxn modelId="{7F2E9496-8744-4037-B67E-935B3EE6E9FC}" type="presParOf" srcId="{60B56AEB-38E5-44C7-8610-3249E2873472}" destId="{A27F3D99-F531-436E-8E12-A9BDAFD6D35E}" srcOrd="0" destOrd="0" presId="urn:microsoft.com/office/officeart/2009/3/layout/StepUpProcess"/>
    <dgm:cxn modelId="{5FC4BB73-172C-4FFB-943B-39BA5D51E2EC}" type="presParOf" srcId="{A5E1744F-E2EF-493C-93F4-B5DD083AD86A}" destId="{108738D1-8AD1-4326-AE7C-5F1714CAF32F}" srcOrd="2" destOrd="0" presId="urn:microsoft.com/office/officeart/2009/3/layout/StepUpProcess"/>
    <dgm:cxn modelId="{FF585EC1-7B8E-4415-9F54-5BA4BF931D15}" type="presParOf" srcId="{108738D1-8AD1-4326-AE7C-5F1714CAF32F}" destId="{F05647EC-76DA-436C-81E1-6F91952368BC}" srcOrd="0" destOrd="0" presId="urn:microsoft.com/office/officeart/2009/3/layout/StepUpProcess"/>
    <dgm:cxn modelId="{5E0F99EC-1EFC-4DC0-A85D-51AA39DAF541}" type="presParOf" srcId="{108738D1-8AD1-4326-AE7C-5F1714CAF32F}" destId="{F6DC6D54-A5D7-4A1D-BA96-BF67E6F23D15}" srcOrd="1" destOrd="0" presId="urn:microsoft.com/office/officeart/2009/3/layout/StepUpProcess"/>
    <dgm:cxn modelId="{7C298C09-E1DF-4E3F-8D66-76B5A2BF7402}" type="presParOf" srcId="{108738D1-8AD1-4326-AE7C-5F1714CAF32F}" destId="{11C48C59-B95D-41C3-AC3D-4E73BDBF78B9}" srcOrd="2" destOrd="0" presId="urn:microsoft.com/office/officeart/2009/3/layout/StepUpProcess"/>
    <dgm:cxn modelId="{32416D0A-53CA-4F51-9037-3CB75D2261F4}" type="presParOf" srcId="{A5E1744F-E2EF-493C-93F4-B5DD083AD86A}" destId="{774277B7-004F-4A48-95DB-5B078A2CC859}" srcOrd="3" destOrd="0" presId="urn:microsoft.com/office/officeart/2009/3/layout/StepUpProcess"/>
    <dgm:cxn modelId="{8E69E50E-E641-4572-A03C-63BFF769446A}" type="presParOf" srcId="{774277B7-004F-4A48-95DB-5B078A2CC859}" destId="{F64C0A9C-9F2A-4B6B-9EBF-E653703862E1}" srcOrd="0" destOrd="0" presId="urn:microsoft.com/office/officeart/2009/3/layout/StepUpProcess"/>
    <dgm:cxn modelId="{22A2C86E-DF82-433B-883F-6C631DA40766}" type="presParOf" srcId="{A5E1744F-E2EF-493C-93F4-B5DD083AD86A}" destId="{4CC3BF39-AE20-4C5B-988C-CFE3003E99A1}" srcOrd="4" destOrd="0" presId="urn:microsoft.com/office/officeart/2009/3/layout/StepUpProcess"/>
    <dgm:cxn modelId="{A4B8F5FF-4929-4826-B6BA-E70464779299}" type="presParOf" srcId="{4CC3BF39-AE20-4C5B-988C-CFE3003E99A1}" destId="{0C07ED5C-29F5-48B2-9B20-7DBC4CF0CA36}" srcOrd="0" destOrd="0" presId="urn:microsoft.com/office/officeart/2009/3/layout/StepUpProcess"/>
    <dgm:cxn modelId="{D2A597AB-3CDB-47AB-ADFC-96C7E8B76801}" type="presParOf" srcId="{4CC3BF39-AE20-4C5B-988C-CFE3003E99A1}" destId="{ECE7F0DB-5ABE-4109-9677-E6D93D9AE5C8}" srcOrd="1" destOrd="0" presId="urn:microsoft.com/office/officeart/2009/3/layout/StepUpProcess"/>
    <dgm:cxn modelId="{2D706609-5EBC-4F0F-97E5-119C02819CA8}" type="presParOf" srcId="{4CC3BF39-AE20-4C5B-988C-CFE3003E99A1}" destId="{C8189A47-E389-426D-8724-0180302C29A8}" srcOrd="2" destOrd="0" presId="urn:microsoft.com/office/officeart/2009/3/layout/StepUpProcess"/>
    <dgm:cxn modelId="{1DBA7ED6-9EC2-4BD6-ADBF-EA9D7E64D38E}" type="presParOf" srcId="{A5E1744F-E2EF-493C-93F4-B5DD083AD86A}" destId="{525257EA-C0D7-4865-B550-5C816A86C5ED}" srcOrd="5" destOrd="0" presId="urn:microsoft.com/office/officeart/2009/3/layout/StepUpProcess"/>
    <dgm:cxn modelId="{CD188F8F-216E-4384-801F-0EE83288277D}" type="presParOf" srcId="{525257EA-C0D7-4865-B550-5C816A86C5ED}" destId="{B6CAB844-3BA0-4E0A-BA1D-62FB8BAAA945}" srcOrd="0" destOrd="0" presId="urn:microsoft.com/office/officeart/2009/3/layout/StepUpProcess"/>
    <dgm:cxn modelId="{15425801-5507-48C9-9DDA-AF53D0B199F4}" type="presParOf" srcId="{A5E1744F-E2EF-493C-93F4-B5DD083AD86A}" destId="{75279649-D0D8-437B-8222-6BE448434272}" srcOrd="6" destOrd="0" presId="urn:microsoft.com/office/officeart/2009/3/layout/StepUpProcess"/>
    <dgm:cxn modelId="{5F3A1369-CA87-411E-9F83-F88DE07B949F}" type="presParOf" srcId="{75279649-D0D8-437B-8222-6BE448434272}" destId="{B87AD17F-03E0-4E7E-BE2C-3BFAD69C031E}" srcOrd="0" destOrd="0" presId="urn:microsoft.com/office/officeart/2009/3/layout/StepUpProcess"/>
    <dgm:cxn modelId="{D7A50A27-1F23-46B7-BDC2-3360BFFAE198}" type="presParOf" srcId="{75279649-D0D8-437B-8222-6BE448434272}" destId="{0F5219D3-D083-4EBB-A542-85CF8CA2940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6F776-E806-494A-88A3-3F25F6C5105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</dgm:pt>
    <dgm:pt modelId="{D03279EC-B626-47A4-9CA1-D045089AF3BB}">
      <dgm:prSet phldrT="[Text]" custT="1"/>
      <dgm:spPr/>
      <dgm:t>
        <a:bodyPr/>
        <a:lstStyle/>
        <a:p>
          <a:r>
            <a:rPr lang="en-US" sz="1800" dirty="0" err="1" smtClean="0"/>
            <a:t>osposobljavanje</a:t>
          </a:r>
          <a:r>
            <a:rPr lang="en-US" sz="1800" dirty="0" smtClean="0"/>
            <a:t> u </a:t>
          </a:r>
          <a:r>
            <a:rPr lang="en-US" sz="1800" dirty="0" err="1" smtClean="0"/>
            <a:t>pravilnom</a:t>
          </a:r>
          <a:r>
            <a:rPr lang="en-US" sz="1800" dirty="0" smtClean="0"/>
            <a:t> </a:t>
          </a:r>
          <a:r>
            <a:rPr lang="en-US" sz="1800" dirty="0" err="1" smtClean="0"/>
            <a:t>ophođenju</a:t>
          </a:r>
          <a:r>
            <a:rPr lang="en-US" sz="1800" dirty="0" smtClean="0"/>
            <a:t> s </a:t>
          </a:r>
          <a:r>
            <a:rPr lang="en-US" sz="1800" dirty="0" err="1" smtClean="0"/>
            <a:t>gostima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pretpostavljenima</a:t>
          </a:r>
          <a:endParaRPr lang="hr-HR" sz="1800" dirty="0"/>
        </a:p>
      </dgm:t>
    </dgm:pt>
    <dgm:pt modelId="{CBB17F03-017F-4ED4-A8B3-5EAC5B1EED6B}" type="parTrans" cxnId="{1D08F0FF-9445-4271-94F0-89644B2ED344}">
      <dgm:prSet/>
      <dgm:spPr/>
      <dgm:t>
        <a:bodyPr/>
        <a:lstStyle/>
        <a:p>
          <a:endParaRPr lang="hr-HR" sz="2800"/>
        </a:p>
      </dgm:t>
    </dgm:pt>
    <dgm:pt modelId="{C021EA30-5467-4699-87F8-7D23DDF83B47}" type="sibTrans" cxnId="{1D08F0FF-9445-4271-94F0-89644B2ED344}">
      <dgm:prSet/>
      <dgm:spPr/>
      <dgm:t>
        <a:bodyPr/>
        <a:lstStyle/>
        <a:p>
          <a:endParaRPr lang="hr-HR" sz="2800"/>
        </a:p>
      </dgm:t>
    </dgm:pt>
    <dgm:pt modelId="{6A7F27B5-EB4D-4D60-8123-02326F9A96C3}">
      <dgm:prSet custT="1"/>
      <dgm:spPr/>
      <dgm:t>
        <a:bodyPr/>
        <a:lstStyle/>
        <a:p>
          <a:r>
            <a:rPr lang="en-US" sz="1800" dirty="0" err="1" smtClean="0"/>
            <a:t>razvijanje</a:t>
          </a:r>
          <a:r>
            <a:rPr lang="en-US" sz="1800" dirty="0" smtClean="0"/>
            <a:t> </a:t>
          </a:r>
          <a:r>
            <a:rPr lang="en-US" sz="1800" dirty="0" err="1" smtClean="0"/>
            <a:t>ljubavi</a:t>
          </a:r>
          <a:r>
            <a:rPr lang="en-US" sz="1800" dirty="0" smtClean="0"/>
            <a:t> </a:t>
          </a:r>
          <a:r>
            <a:rPr lang="en-US" sz="1800" dirty="0" err="1" smtClean="0"/>
            <a:t>prema</a:t>
          </a:r>
          <a:r>
            <a:rPr lang="en-US" sz="1800" dirty="0" smtClean="0"/>
            <a:t> </a:t>
          </a:r>
          <a:r>
            <a:rPr lang="en-US" sz="1800" dirty="0" err="1" smtClean="0"/>
            <a:t>radu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savjesnom</a:t>
          </a:r>
          <a:r>
            <a:rPr lang="en-US" sz="1800" dirty="0" smtClean="0"/>
            <a:t> </a:t>
          </a:r>
          <a:r>
            <a:rPr lang="en-US" sz="1800" dirty="0" err="1" smtClean="0"/>
            <a:t>ispunjavanju</a:t>
          </a:r>
          <a:r>
            <a:rPr lang="en-US" sz="1800" dirty="0" smtClean="0"/>
            <a:t> </a:t>
          </a:r>
          <a:r>
            <a:rPr lang="en-US" sz="1800" dirty="0" err="1" smtClean="0"/>
            <a:t>dužnosti</a:t>
          </a:r>
          <a:r>
            <a:rPr lang="en-US" sz="1800" dirty="0" smtClean="0"/>
            <a:t> u </a:t>
          </a:r>
          <a:r>
            <a:rPr lang="en-US" sz="1800" dirty="0" err="1" smtClean="0"/>
            <a:t>pravilnom</a:t>
          </a:r>
          <a:r>
            <a:rPr lang="en-US" sz="1800" dirty="0" smtClean="0"/>
            <a:t> </a:t>
          </a:r>
          <a:r>
            <a:rPr lang="en-US" sz="1800" dirty="0" err="1" smtClean="0"/>
            <a:t>korištenju</a:t>
          </a:r>
          <a:r>
            <a:rPr lang="en-US" sz="1800" dirty="0" smtClean="0"/>
            <a:t> </a:t>
          </a:r>
          <a:r>
            <a:rPr lang="en-US" sz="1800" dirty="0" err="1" smtClean="0"/>
            <a:t>vremana</a:t>
          </a:r>
          <a:r>
            <a:rPr lang="en-US" sz="1800" dirty="0" smtClean="0"/>
            <a:t>, </a:t>
          </a:r>
          <a:r>
            <a:rPr lang="en-US" sz="1800" dirty="0" err="1" smtClean="0"/>
            <a:t>inventara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materijala</a:t>
          </a:r>
          <a:endParaRPr lang="hr-HR" sz="1800" dirty="0"/>
        </a:p>
      </dgm:t>
    </dgm:pt>
    <dgm:pt modelId="{3BF11310-54ED-44A0-BC1A-FA4E85E75D06}" type="parTrans" cxnId="{B3D49A17-1B7E-47D7-8A33-6B2B74C7EB89}">
      <dgm:prSet/>
      <dgm:spPr/>
      <dgm:t>
        <a:bodyPr/>
        <a:lstStyle/>
        <a:p>
          <a:endParaRPr lang="hr-HR" sz="2800"/>
        </a:p>
      </dgm:t>
    </dgm:pt>
    <dgm:pt modelId="{EC4BB417-8339-4843-A6C8-64B714DCBC00}" type="sibTrans" cxnId="{B3D49A17-1B7E-47D7-8A33-6B2B74C7EB89}">
      <dgm:prSet/>
      <dgm:spPr/>
      <dgm:t>
        <a:bodyPr/>
        <a:lstStyle/>
        <a:p>
          <a:endParaRPr lang="hr-HR" sz="2800"/>
        </a:p>
      </dgm:t>
    </dgm:pt>
    <dgm:pt modelId="{5054AE43-42F5-41FE-817A-F5CB869C5593}">
      <dgm:prSet custT="1"/>
      <dgm:spPr/>
      <dgm:t>
        <a:bodyPr/>
        <a:lstStyle/>
        <a:p>
          <a:r>
            <a:rPr lang="en-US" sz="1800" dirty="0" err="1" smtClean="0"/>
            <a:t>razvijanje</a:t>
          </a:r>
          <a:r>
            <a:rPr lang="en-US" sz="1800" dirty="0" smtClean="0"/>
            <a:t> </a:t>
          </a:r>
          <a:r>
            <a:rPr lang="en-US" sz="1800" dirty="0" err="1" smtClean="0"/>
            <a:t>smisla</a:t>
          </a:r>
          <a:r>
            <a:rPr lang="en-US" sz="1800" dirty="0" smtClean="0"/>
            <a:t> za </a:t>
          </a:r>
          <a:r>
            <a:rPr lang="en-US" sz="1800" dirty="0" err="1" smtClean="0"/>
            <a:t>skladnost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urednost</a:t>
          </a:r>
          <a:r>
            <a:rPr lang="en-US" sz="1800" dirty="0" smtClean="0"/>
            <a:t>, </a:t>
          </a:r>
          <a:r>
            <a:rPr lang="en-US" sz="1800" dirty="0" err="1" smtClean="0"/>
            <a:t>sposobnost</a:t>
          </a:r>
          <a:r>
            <a:rPr lang="en-US" sz="1800" dirty="0" smtClean="0"/>
            <a:t> za </a:t>
          </a:r>
          <a:r>
            <a:rPr lang="en-US" sz="1800" dirty="0" err="1" smtClean="0"/>
            <a:t>timski</a:t>
          </a:r>
          <a:r>
            <a:rPr lang="en-US" sz="1800" dirty="0" smtClean="0"/>
            <a:t> rad</a:t>
          </a:r>
          <a:endParaRPr lang="hr-HR" sz="1800" dirty="0"/>
        </a:p>
      </dgm:t>
    </dgm:pt>
    <dgm:pt modelId="{99E6AEE7-EB0A-468A-B2EB-72DB7D0B15A2}" type="parTrans" cxnId="{8BAEEDAE-7B5A-461B-B352-CEEE027F3ACA}">
      <dgm:prSet/>
      <dgm:spPr/>
      <dgm:t>
        <a:bodyPr/>
        <a:lstStyle/>
        <a:p>
          <a:endParaRPr lang="hr-HR" sz="2800"/>
        </a:p>
      </dgm:t>
    </dgm:pt>
    <dgm:pt modelId="{C08613B0-316D-4E06-84D3-231B76797B6E}" type="sibTrans" cxnId="{8BAEEDAE-7B5A-461B-B352-CEEE027F3ACA}">
      <dgm:prSet/>
      <dgm:spPr/>
      <dgm:t>
        <a:bodyPr/>
        <a:lstStyle/>
        <a:p>
          <a:endParaRPr lang="hr-HR" sz="2800"/>
        </a:p>
      </dgm:t>
    </dgm:pt>
    <dgm:pt modelId="{E8F4FA9A-9A98-46CE-A806-B74098CD1BFC}">
      <dgm:prSet custT="1"/>
      <dgm:spPr/>
      <dgm:t>
        <a:bodyPr/>
        <a:lstStyle/>
        <a:p>
          <a:r>
            <a:rPr lang="en-US" sz="1800" dirty="0" err="1" smtClean="0"/>
            <a:t>razvijanje</a:t>
          </a:r>
          <a:r>
            <a:rPr lang="en-US" sz="1800" dirty="0" smtClean="0"/>
            <a:t> </a:t>
          </a:r>
          <a:r>
            <a:rPr lang="en-US" sz="1800" dirty="0" err="1" smtClean="0"/>
            <a:t>organizacijskog</a:t>
          </a:r>
          <a:r>
            <a:rPr lang="en-US" sz="1800" dirty="0" smtClean="0"/>
            <a:t> </a:t>
          </a:r>
          <a:r>
            <a:rPr lang="en-US" sz="1800" dirty="0" err="1" smtClean="0"/>
            <a:t>smisla</a:t>
          </a:r>
          <a:r>
            <a:rPr lang="en-US" sz="1800" dirty="0" smtClean="0"/>
            <a:t> za </a:t>
          </a:r>
          <a:r>
            <a:rPr lang="en-US" sz="1800" dirty="0" err="1" smtClean="0"/>
            <a:t>efikasno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ekonomično</a:t>
          </a:r>
          <a:r>
            <a:rPr lang="en-US" sz="1800" dirty="0" smtClean="0"/>
            <a:t> </a:t>
          </a:r>
          <a:r>
            <a:rPr lang="en-US" sz="1800" dirty="0" err="1" smtClean="0"/>
            <a:t>djelovanje</a:t>
          </a:r>
          <a:r>
            <a:rPr lang="en-US" sz="1800" dirty="0" smtClean="0"/>
            <a:t> u </a:t>
          </a:r>
          <a:r>
            <a:rPr lang="en-US" sz="1800" dirty="0" err="1" smtClean="0"/>
            <a:t>cjelokupnom</a:t>
          </a:r>
          <a:r>
            <a:rPr lang="en-US" sz="1800" dirty="0" smtClean="0"/>
            <a:t> </a:t>
          </a:r>
          <a:r>
            <a:rPr lang="en-US" sz="1800" dirty="0" err="1" smtClean="0"/>
            <a:t>radu</a:t>
          </a:r>
          <a:endParaRPr lang="hr-HR" sz="1800" dirty="0"/>
        </a:p>
      </dgm:t>
    </dgm:pt>
    <dgm:pt modelId="{287DA318-2CE4-4DD2-8D89-BBDD4CD7056E}" type="parTrans" cxnId="{3E5D6179-B451-4611-B2A8-A83FFF9DEBB8}">
      <dgm:prSet/>
      <dgm:spPr/>
      <dgm:t>
        <a:bodyPr/>
        <a:lstStyle/>
        <a:p>
          <a:endParaRPr lang="hr-HR" sz="2800"/>
        </a:p>
      </dgm:t>
    </dgm:pt>
    <dgm:pt modelId="{847F3FA3-166D-48B8-9716-114A047ED5C1}" type="sibTrans" cxnId="{3E5D6179-B451-4611-B2A8-A83FFF9DEBB8}">
      <dgm:prSet/>
      <dgm:spPr/>
      <dgm:t>
        <a:bodyPr/>
        <a:lstStyle/>
        <a:p>
          <a:endParaRPr lang="hr-HR" sz="2800"/>
        </a:p>
      </dgm:t>
    </dgm:pt>
    <dgm:pt modelId="{3D2FABBC-8EE1-4532-BFE8-D90C35DE5A64}">
      <dgm:prSet custT="1"/>
      <dgm:spPr/>
      <dgm:t>
        <a:bodyPr/>
        <a:lstStyle/>
        <a:p>
          <a:r>
            <a:rPr lang="en-US" sz="1800" dirty="0" err="1" smtClean="0"/>
            <a:t>praktičnim</a:t>
          </a:r>
          <a:r>
            <a:rPr lang="en-US" sz="1800" dirty="0" smtClean="0"/>
            <a:t> </a:t>
          </a:r>
          <a:r>
            <a:rPr lang="en-US" sz="1800" dirty="0" err="1" smtClean="0"/>
            <a:t>vježbama</a:t>
          </a:r>
          <a:r>
            <a:rPr lang="en-US" sz="1800" dirty="0" smtClean="0"/>
            <a:t> </a:t>
          </a:r>
          <a:r>
            <a:rPr lang="en-US" sz="1800" dirty="0" err="1" smtClean="0"/>
            <a:t>povećati</a:t>
          </a:r>
          <a:r>
            <a:rPr lang="en-US" sz="1800" dirty="0" smtClean="0"/>
            <a:t> </a:t>
          </a:r>
          <a:r>
            <a:rPr lang="en-US" sz="1800" dirty="0" err="1" smtClean="0"/>
            <a:t>razinu</a:t>
          </a:r>
          <a:r>
            <a:rPr lang="en-US" sz="1800" dirty="0" smtClean="0"/>
            <a:t> </a:t>
          </a:r>
          <a:r>
            <a:rPr lang="en-US" sz="1800" dirty="0" err="1" smtClean="0"/>
            <a:t>stručnih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specijalističkih</a:t>
          </a:r>
          <a:r>
            <a:rPr lang="en-US" sz="1800" dirty="0" smtClean="0"/>
            <a:t> </a:t>
          </a:r>
          <a:r>
            <a:rPr lang="en-US" sz="1800" dirty="0" err="1" smtClean="0"/>
            <a:t>znanja</a:t>
          </a:r>
          <a:r>
            <a:rPr lang="en-US" sz="1800" dirty="0" smtClean="0"/>
            <a:t> </a:t>
          </a:r>
          <a:r>
            <a:rPr lang="en-US" sz="1800" dirty="0" err="1" smtClean="0"/>
            <a:t>te</a:t>
          </a:r>
          <a:r>
            <a:rPr lang="en-US" sz="1800" dirty="0" smtClean="0"/>
            <a:t> </a:t>
          </a:r>
          <a:r>
            <a:rPr lang="en-US" sz="1800" dirty="0" err="1" smtClean="0"/>
            <a:t>posebnih</a:t>
          </a:r>
          <a:r>
            <a:rPr lang="en-US" sz="1800" dirty="0" smtClean="0"/>
            <a:t> </a:t>
          </a:r>
          <a:r>
            <a:rPr lang="en-US" sz="1800" dirty="0" err="1" smtClean="0"/>
            <a:t>vještina</a:t>
          </a:r>
          <a:r>
            <a:rPr lang="en-US" sz="1800" dirty="0" smtClean="0"/>
            <a:t> barmen</a:t>
          </a:r>
          <a:endParaRPr lang="hr-HR" sz="1800" dirty="0"/>
        </a:p>
      </dgm:t>
    </dgm:pt>
    <dgm:pt modelId="{43B9E75F-594A-4561-AFCD-94A8B4B9C0D8}" type="parTrans" cxnId="{411C9BDB-A037-440A-877A-7F86B5F65463}">
      <dgm:prSet/>
      <dgm:spPr/>
      <dgm:t>
        <a:bodyPr/>
        <a:lstStyle/>
        <a:p>
          <a:endParaRPr lang="hr-HR" sz="2800"/>
        </a:p>
      </dgm:t>
    </dgm:pt>
    <dgm:pt modelId="{3C271E5D-AC20-4265-ADFA-CB97576868D4}" type="sibTrans" cxnId="{411C9BDB-A037-440A-877A-7F86B5F65463}">
      <dgm:prSet/>
      <dgm:spPr/>
      <dgm:t>
        <a:bodyPr/>
        <a:lstStyle/>
        <a:p>
          <a:endParaRPr lang="hr-HR" sz="2800"/>
        </a:p>
      </dgm:t>
    </dgm:pt>
    <dgm:pt modelId="{E46C6BC9-9247-44ED-9A31-1D8D0205F62F}">
      <dgm:prSet custT="1"/>
      <dgm:spPr/>
      <dgm:t>
        <a:bodyPr/>
        <a:lstStyle/>
        <a:p>
          <a:r>
            <a:rPr lang="en-US" sz="1800" dirty="0" err="1" smtClean="0"/>
            <a:t>realizacijom</a:t>
          </a:r>
          <a:r>
            <a:rPr lang="en-US" sz="1800" dirty="0" smtClean="0"/>
            <a:t> </a:t>
          </a:r>
          <a:r>
            <a:rPr lang="en-US" sz="1800" dirty="0" err="1" smtClean="0"/>
            <a:t>predmeta</a:t>
          </a:r>
          <a:r>
            <a:rPr lang="en-US" sz="1800" dirty="0" smtClean="0"/>
            <a:t> </a:t>
          </a:r>
          <a:r>
            <a:rPr lang="en-US" sz="1800" dirty="0" err="1" smtClean="0"/>
            <a:t>doprinjeti</a:t>
          </a:r>
          <a:r>
            <a:rPr lang="en-US" sz="1800" dirty="0" smtClean="0"/>
            <a:t> </a:t>
          </a:r>
          <a:r>
            <a:rPr lang="en-US" sz="1800" dirty="0" err="1" smtClean="0"/>
            <a:t>razvoju</a:t>
          </a:r>
          <a:r>
            <a:rPr lang="en-US" sz="1800" dirty="0" smtClean="0"/>
            <a:t> </a:t>
          </a:r>
          <a:r>
            <a:rPr lang="en-US" sz="1800" dirty="0" err="1" smtClean="0"/>
            <a:t>novih</a:t>
          </a:r>
          <a:r>
            <a:rPr lang="en-US" sz="1800" dirty="0" smtClean="0"/>
            <a:t> </a:t>
          </a:r>
          <a:r>
            <a:rPr lang="en-US" sz="1800" dirty="0" err="1" smtClean="0"/>
            <a:t>vještina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tehnika</a:t>
          </a:r>
          <a:r>
            <a:rPr lang="en-US" sz="1800" dirty="0" smtClean="0"/>
            <a:t> s </a:t>
          </a:r>
          <a:r>
            <a:rPr lang="en-US" sz="1800" dirty="0" err="1" smtClean="0"/>
            <a:t>ciljem</a:t>
          </a:r>
          <a:r>
            <a:rPr lang="en-US" sz="1800" dirty="0" smtClean="0"/>
            <a:t> </a:t>
          </a:r>
          <a:r>
            <a:rPr lang="en-US" sz="1800" dirty="0" err="1" smtClean="0"/>
            <a:t>podizanja</a:t>
          </a:r>
          <a:r>
            <a:rPr lang="en-US" sz="1800" dirty="0" smtClean="0"/>
            <a:t> </a:t>
          </a:r>
          <a:r>
            <a:rPr lang="en-US" sz="1800" dirty="0" err="1" smtClean="0"/>
            <a:t>razine</a:t>
          </a:r>
          <a:r>
            <a:rPr lang="en-US" sz="1800" dirty="0" smtClean="0"/>
            <a:t> </a:t>
          </a:r>
          <a:r>
            <a:rPr lang="en-US" sz="1800" dirty="0" err="1" smtClean="0"/>
            <a:t>kvalitete</a:t>
          </a:r>
          <a:endParaRPr lang="hr-HR" sz="1800" dirty="0"/>
        </a:p>
      </dgm:t>
    </dgm:pt>
    <dgm:pt modelId="{950B6F1B-A383-415D-A540-F29FEE287774}" type="parTrans" cxnId="{C8204384-6AF2-44E7-A719-BA292500E38F}">
      <dgm:prSet/>
      <dgm:spPr/>
      <dgm:t>
        <a:bodyPr/>
        <a:lstStyle/>
        <a:p>
          <a:endParaRPr lang="hr-HR" sz="2800"/>
        </a:p>
      </dgm:t>
    </dgm:pt>
    <dgm:pt modelId="{2763CFAC-AA30-4AB2-A23E-C0F027C44CB7}" type="sibTrans" cxnId="{C8204384-6AF2-44E7-A719-BA292500E38F}">
      <dgm:prSet/>
      <dgm:spPr/>
      <dgm:t>
        <a:bodyPr/>
        <a:lstStyle/>
        <a:p>
          <a:endParaRPr lang="hr-HR" sz="2800"/>
        </a:p>
      </dgm:t>
    </dgm:pt>
    <dgm:pt modelId="{3A774CDD-3612-4152-85FB-66CA427985B8}">
      <dgm:prSet phldrT="[Text]" custT="1"/>
      <dgm:spPr/>
      <dgm:t>
        <a:bodyPr/>
        <a:lstStyle/>
        <a:p>
          <a:endParaRPr lang="hr-HR" sz="1800" dirty="0"/>
        </a:p>
      </dgm:t>
    </dgm:pt>
    <dgm:pt modelId="{7BA29F90-6CA9-4193-B5DD-A25B12EBE076}" type="parTrans" cxnId="{14CA8D64-E89E-4FF4-8016-70002DA3B977}">
      <dgm:prSet/>
      <dgm:spPr/>
      <dgm:t>
        <a:bodyPr/>
        <a:lstStyle/>
        <a:p>
          <a:endParaRPr lang="hr-HR" sz="2400"/>
        </a:p>
      </dgm:t>
    </dgm:pt>
    <dgm:pt modelId="{AC6E8976-9EA6-41E2-ADDF-84473A6D580F}" type="sibTrans" cxnId="{14CA8D64-E89E-4FF4-8016-70002DA3B977}">
      <dgm:prSet/>
      <dgm:spPr/>
      <dgm:t>
        <a:bodyPr/>
        <a:lstStyle/>
        <a:p>
          <a:endParaRPr lang="hr-HR" sz="2400"/>
        </a:p>
      </dgm:t>
    </dgm:pt>
    <dgm:pt modelId="{1FE6728F-E6A1-41FB-A7C4-169F4B249896}">
      <dgm:prSet custT="1"/>
      <dgm:spPr/>
      <dgm:t>
        <a:bodyPr/>
        <a:lstStyle/>
        <a:p>
          <a:endParaRPr lang="hr-HR" sz="1800" dirty="0"/>
        </a:p>
      </dgm:t>
    </dgm:pt>
    <dgm:pt modelId="{DDE29E2B-5401-4B7C-9D06-44947411FFFF}" type="parTrans" cxnId="{23AD1158-ADDE-4F1E-83A5-6E45B93C28E5}">
      <dgm:prSet/>
      <dgm:spPr/>
      <dgm:t>
        <a:bodyPr/>
        <a:lstStyle/>
        <a:p>
          <a:endParaRPr lang="hr-HR" sz="2400"/>
        </a:p>
      </dgm:t>
    </dgm:pt>
    <dgm:pt modelId="{EB95D3CF-2A05-4E18-B292-AB4AA7DCDDA4}" type="sibTrans" cxnId="{23AD1158-ADDE-4F1E-83A5-6E45B93C28E5}">
      <dgm:prSet/>
      <dgm:spPr/>
      <dgm:t>
        <a:bodyPr/>
        <a:lstStyle/>
        <a:p>
          <a:endParaRPr lang="hr-HR" sz="2400"/>
        </a:p>
      </dgm:t>
    </dgm:pt>
    <dgm:pt modelId="{7B651D8C-E4DA-4957-8D64-3CE723220CB4}">
      <dgm:prSet custT="1"/>
      <dgm:spPr/>
      <dgm:t>
        <a:bodyPr/>
        <a:lstStyle/>
        <a:p>
          <a:endParaRPr lang="hr-HR" sz="1800" dirty="0"/>
        </a:p>
      </dgm:t>
    </dgm:pt>
    <dgm:pt modelId="{F891B77D-E530-4828-A8E1-77FC53D6E114}" type="parTrans" cxnId="{5E148BE8-DEF5-4339-AC1A-AABCDEBD0105}">
      <dgm:prSet/>
      <dgm:spPr/>
      <dgm:t>
        <a:bodyPr/>
        <a:lstStyle/>
        <a:p>
          <a:endParaRPr lang="hr-HR" sz="2400"/>
        </a:p>
      </dgm:t>
    </dgm:pt>
    <dgm:pt modelId="{B6D60E6A-1458-4D86-A5E9-21865473BF68}" type="sibTrans" cxnId="{5E148BE8-DEF5-4339-AC1A-AABCDEBD0105}">
      <dgm:prSet/>
      <dgm:spPr/>
      <dgm:t>
        <a:bodyPr/>
        <a:lstStyle/>
        <a:p>
          <a:endParaRPr lang="hr-HR" sz="2400"/>
        </a:p>
      </dgm:t>
    </dgm:pt>
    <dgm:pt modelId="{3BDA35AE-B90A-4331-95B3-64AA361E834B}">
      <dgm:prSet custT="1"/>
      <dgm:spPr/>
      <dgm:t>
        <a:bodyPr/>
        <a:lstStyle/>
        <a:p>
          <a:endParaRPr lang="hr-HR" sz="1800" dirty="0"/>
        </a:p>
      </dgm:t>
    </dgm:pt>
    <dgm:pt modelId="{99E18123-A9D8-4700-95C9-F9772B77F98E}" type="parTrans" cxnId="{003879A9-0891-41D9-9A4D-32043108A6B0}">
      <dgm:prSet/>
      <dgm:spPr/>
      <dgm:t>
        <a:bodyPr/>
        <a:lstStyle/>
        <a:p>
          <a:endParaRPr lang="hr-HR" sz="2400"/>
        </a:p>
      </dgm:t>
    </dgm:pt>
    <dgm:pt modelId="{D96BFE2F-A7AD-4E09-AEB0-555CB61FFCD7}" type="sibTrans" cxnId="{003879A9-0891-41D9-9A4D-32043108A6B0}">
      <dgm:prSet/>
      <dgm:spPr/>
      <dgm:t>
        <a:bodyPr/>
        <a:lstStyle/>
        <a:p>
          <a:endParaRPr lang="hr-HR" sz="2400"/>
        </a:p>
      </dgm:t>
    </dgm:pt>
    <dgm:pt modelId="{D65094EB-272C-4A07-A3E9-E177189F7DE2}">
      <dgm:prSet custT="1"/>
      <dgm:spPr/>
      <dgm:t>
        <a:bodyPr/>
        <a:lstStyle/>
        <a:p>
          <a:endParaRPr lang="hr-HR" sz="1800" dirty="0"/>
        </a:p>
      </dgm:t>
    </dgm:pt>
    <dgm:pt modelId="{FA4E9031-1DC9-46F2-A133-0433D9ABF322}" type="parTrans" cxnId="{5EB26070-6701-4C52-B4E1-513B8CAC4E3F}">
      <dgm:prSet/>
      <dgm:spPr/>
      <dgm:t>
        <a:bodyPr/>
        <a:lstStyle/>
        <a:p>
          <a:endParaRPr lang="hr-HR" sz="2400"/>
        </a:p>
      </dgm:t>
    </dgm:pt>
    <dgm:pt modelId="{A8D9ABC3-9C2B-42EA-813C-383AAB483F5D}" type="sibTrans" cxnId="{5EB26070-6701-4C52-B4E1-513B8CAC4E3F}">
      <dgm:prSet/>
      <dgm:spPr/>
      <dgm:t>
        <a:bodyPr/>
        <a:lstStyle/>
        <a:p>
          <a:endParaRPr lang="hr-HR" sz="2400"/>
        </a:p>
      </dgm:t>
    </dgm:pt>
    <dgm:pt modelId="{C450F250-7A46-40F5-92B7-7D4912DE1AD8}">
      <dgm:prSet custT="1"/>
      <dgm:spPr/>
      <dgm:t>
        <a:bodyPr/>
        <a:lstStyle/>
        <a:p>
          <a:endParaRPr lang="hr-HR" sz="1800" dirty="0"/>
        </a:p>
      </dgm:t>
    </dgm:pt>
    <dgm:pt modelId="{FBDBA9AC-DD91-451D-8513-897639A1E7A6}" type="parTrans" cxnId="{E25F7B42-2DD2-42B6-B333-7DBAD90C7822}">
      <dgm:prSet/>
      <dgm:spPr/>
      <dgm:t>
        <a:bodyPr/>
        <a:lstStyle/>
        <a:p>
          <a:endParaRPr lang="hr-HR" sz="2400"/>
        </a:p>
      </dgm:t>
    </dgm:pt>
    <dgm:pt modelId="{6391ED36-0889-44AD-A064-95ADE55E31EC}" type="sibTrans" cxnId="{E25F7B42-2DD2-42B6-B333-7DBAD90C7822}">
      <dgm:prSet/>
      <dgm:spPr/>
      <dgm:t>
        <a:bodyPr/>
        <a:lstStyle/>
        <a:p>
          <a:endParaRPr lang="hr-HR" sz="2400"/>
        </a:p>
      </dgm:t>
    </dgm:pt>
    <dgm:pt modelId="{FF366524-C78A-4A64-B008-81F98C3C840C}" type="pres">
      <dgm:prSet presAssocID="{BD36F776-E806-494A-88A3-3F25F6C5105F}" presName="linearFlow" presStyleCnt="0">
        <dgm:presLayoutVars>
          <dgm:dir/>
          <dgm:animLvl val="lvl"/>
          <dgm:resizeHandles val="exact"/>
        </dgm:presLayoutVars>
      </dgm:prSet>
      <dgm:spPr/>
    </dgm:pt>
    <dgm:pt modelId="{719DE934-28AC-426E-B443-188AA8A00C8F}" type="pres">
      <dgm:prSet presAssocID="{3A774CDD-3612-4152-85FB-66CA427985B8}" presName="composite" presStyleCnt="0"/>
      <dgm:spPr/>
    </dgm:pt>
    <dgm:pt modelId="{B1415F6F-A72F-452A-9B30-8666C5AB2E76}" type="pres">
      <dgm:prSet presAssocID="{3A774CDD-3612-4152-85FB-66CA427985B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86FDB7-807B-41DE-80D4-71C42D9E9884}" type="pres">
      <dgm:prSet presAssocID="{3A774CDD-3612-4152-85FB-66CA427985B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988660-317E-4F48-87FD-A7757EB62737}" type="pres">
      <dgm:prSet presAssocID="{AC6E8976-9EA6-41E2-ADDF-84473A6D580F}" presName="sp" presStyleCnt="0"/>
      <dgm:spPr/>
    </dgm:pt>
    <dgm:pt modelId="{D8BD8510-0414-4F47-942C-278B7D220293}" type="pres">
      <dgm:prSet presAssocID="{1FE6728F-E6A1-41FB-A7C4-169F4B249896}" presName="composite" presStyleCnt="0"/>
      <dgm:spPr/>
    </dgm:pt>
    <dgm:pt modelId="{7784839E-0214-41E1-A969-1C6335F0F83D}" type="pres">
      <dgm:prSet presAssocID="{1FE6728F-E6A1-41FB-A7C4-169F4B24989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1D69E2-B89A-49EA-B44C-FBE9359CB11E}" type="pres">
      <dgm:prSet presAssocID="{1FE6728F-E6A1-41FB-A7C4-169F4B24989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645942-FE7B-466B-93A1-D356D11FAE19}" type="pres">
      <dgm:prSet presAssocID="{EB95D3CF-2A05-4E18-B292-AB4AA7DCDDA4}" presName="sp" presStyleCnt="0"/>
      <dgm:spPr/>
    </dgm:pt>
    <dgm:pt modelId="{2E7F79F5-FB3A-4628-9D9B-DD40E4D0923B}" type="pres">
      <dgm:prSet presAssocID="{7B651D8C-E4DA-4957-8D64-3CE723220CB4}" presName="composite" presStyleCnt="0"/>
      <dgm:spPr/>
    </dgm:pt>
    <dgm:pt modelId="{DE7F280E-991B-48E2-B248-823621D2FEC3}" type="pres">
      <dgm:prSet presAssocID="{7B651D8C-E4DA-4957-8D64-3CE723220CB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65B795-0433-4513-908F-AD2EEE4984EF}" type="pres">
      <dgm:prSet presAssocID="{7B651D8C-E4DA-4957-8D64-3CE723220CB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72BEE1-422C-47D1-828A-FFBBBB51313E}" type="pres">
      <dgm:prSet presAssocID="{B6D60E6A-1458-4D86-A5E9-21865473BF68}" presName="sp" presStyleCnt="0"/>
      <dgm:spPr/>
    </dgm:pt>
    <dgm:pt modelId="{EAB5382E-4A12-4AE7-9AC8-CAAD674D5D31}" type="pres">
      <dgm:prSet presAssocID="{3BDA35AE-B90A-4331-95B3-64AA361E834B}" presName="composite" presStyleCnt="0"/>
      <dgm:spPr/>
    </dgm:pt>
    <dgm:pt modelId="{6F232A07-6E93-4780-BD47-960AB6973C52}" type="pres">
      <dgm:prSet presAssocID="{3BDA35AE-B90A-4331-95B3-64AA361E834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716D59-B08A-4731-9BF6-4ACC4376DD34}" type="pres">
      <dgm:prSet presAssocID="{3BDA35AE-B90A-4331-95B3-64AA361E834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0E67EB-38D1-4DBB-A7B8-DAB291BDEBDF}" type="pres">
      <dgm:prSet presAssocID="{D96BFE2F-A7AD-4E09-AEB0-555CB61FFCD7}" presName="sp" presStyleCnt="0"/>
      <dgm:spPr/>
    </dgm:pt>
    <dgm:pt modelId="{D0122726-D9F2-4BEF-960E-929CD6A19205}" type="pres">
      <dgm:prSet presAssocID="{D65094EB-272C-4A07-A3E9-E177189F7DE2}" presName="composite" presStyleCnt="0"/>
      <dgm:spPr/>
    </dgm:pt>
    <dgm:pt modelId="{94221187-6C25-410A-8083-0DBF77FCF17D}" type="pres">
      <dgm:prSet presAssocID="{D65094EB-272C-4A07-A3E9-E177189F7DE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C397D9-5B69-4A94-BC9D-50EE072B225A}" type="pres">
      <dgm:prSet presAssocID="{D65094EB-272C-4A07-A3E9-E177189F7DE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D22783-E736-4E11-9E1A-52188D329DB2}" type="pres">
      <dgm:prSet presAssocID="{A8D9ABC3-9C2B-42EA-813C-383AAB483F5D}" presName="sp" presStyleCnt="0"/>
      <dgm:spPr/>
    </dgm:pt>
    <dgm:pt modelId="{527414BD-BFDB-4C28-A827-E7E9DCA75C38}" type="pres">
      <dgm:prSet presAssocID="{C450F250-7A46-40F5-92B7-7D4912DE1AD8}" presName="composite" presStyleCnt="0"/>
      <dgm:spPr/>
    </dgm:pt>
    <dgm:pt modelId="{BF8B5A24-2DC4-4240-B1E0-A8927BB49535}" type="pres">
      <dgm:prSet presAssocID="{C450F250-7A46-40F5-92B7-7D4912DE1AD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927962-4656-4F95-96A6-774973B29C1B}" type="pres">
      <dgm:prSet presAssocID="{C450F250-7A46-40F5-92B7-7D4912DE1AD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EB26070-6701-4C52-B4E1-513B8CAC4E3F}" srcId="{BD36F776-E806-494A-88A3-3F25F6C5105F}" destId="{D65094EB-272C-4A07-A3E9-E177189F7DE2}" srcOrd="4" destOrd="0" parTransId="{FA4E9031-1DC9-46F2-A133-0433D9ABF322}" sibTransId="{A8D9ABC3-9C2B-42EA-813C-383AAB483F5D}"/>
    <dgm:cxn modelId="{003879A9-0891-41D9-9A4D-32043108A6B0}" srcId="{BD36F776-E806-494A-88A3-3F25F6C5105F}" destId="{3BDA35AE-B90A-4331-95B3-64AA361E834B}" srcOrd="3" destOrd="0" parTransId="{99E18123-A9D8-4700-95C9-F9772B77F98E}" sibTransId="{D96BFE2F-A7AD-4E09-AEB0-555CB61FFCD7}"/>
    <dgm:cxn modelId="{3E5D6179-B451-4611-B2A8-A83FFF9DEBB8}" srcId="{3BDA35AE-B90A-4331-95B3-64AA361E834B}" destId="{E8F4FA9A-9A98-46CE-A806-B74098CD1BFC}" srcOrd="0" destOrd="0" parTransId="{287DA318-2CE4-4DD2-8D89-BBDD4CD7056E}" sibTransId="{847F3FA3-166D-48B8-9716-114A047ED5C1}"/>
    <dgm:cxn modelId="{E25F7B42-2DD2-42B6-B333-7DBAD90C7822}" srcId="{BD36F776-E806-494A-88A3-3F25F6C5105F}" destId="{C450F250-7A46-40F5-92B7-7D4912DE1AD8}" srcOrd="5" destOrd="0" parTransId="{FBDBA9AC-DD91-451D-8513-897639A1E7A6}" sibTransId="{6391ED36-0889-44AD-A064-95ADE55E31EC}"/>
    <dgm:cxn modelId="{5E148BE8-DEF5-4339-AC1A-AABCDEBD0105}" srcId="{BD36F776-E806-494A-88A3-3F25F6C5105F}" destId="{7B651D8C-E4DA-4957-8D64-3CE723220CB4}" srcOrd="2" destOrd="0" parTransId="{F891B77D-E530-4828-A8E1-77FC53D6E114}" sibTransId="{B6D60E6A-1458-4D86-A5E9-21865473BF68}"/>
    <dgm:cxn modelId="{C8204384-6AF2-44E7-A719-BA292500E38F}" srcId="{C450F250-7A46-40F5-92B7-7D4912DE1AD8}" destId="{E46C6BC9-9247-44ED-9A31-1D8D0205F62F}" srcOrd="0" destOrd="0" parTransId="{950B6F1B-A383-415D-A540-F29FEE287774}" sibTransId="{2763CFAC-AA30-4AB2-A23E-C0F027C44CB7}"/>
    <dgm:cxn modelId="{411C9BDB-A037-440A-877A-7F86B5F65463}" srcId="{D65094EB-272C-4A07-A3E9-E177189F7DE2}" destId="{3D2FABBC-8EE1-4532-BFE8-D90C35DE5A64}" srcOrd="0" destOrd="0" parTransId="{43B9E75F-594A-4561-AFCD-94A8B4B9C0D8}" sibTransId="{3C271E5D-AC20-4265-ADFA-CB97576868D4}"/>
    <dgm:cxn modelId="{521ADBFC-CC43-4B30-8BB3-27F3723C9383}" type="presOf" srcId="{3A774CDD-3612-4152-85FB-66CA427985B8}" destId="{B1415F6F-A72F-452A-9B30-8666C5AB2E76}" srcOrd="0" destOrd="0" presId="urn:microsoft.com/office/officeart/2005/8/layout/chevron2"/>
    <dgm:cxn modelId="{268735F5-CFE8-442F-92DC-490D89222A7D}" type="presOf" srcId="{E46C6BC9-9247-44ED-9A31-1D8D0205F62F}" destId="{63927962-4656-4F95-96A6-774973B29C1B}" srcOrd="0" destOrd="0" presId="urn:microsoft.com/office/officeart/2005/8/layout/chevron2"/>
    <dgm:cxn modelId="{F7170833-CBFF-44E2-8744-AF762561C510}" type="presOf" srcId="{3BDA35AE-B90A-4331-95B3-64AA361E834B}" destId="{6F232A07-6E93-4780-BD47-960AB6973C52}" srcOrd="0" destOrd="0" presId="urn:microsoft.com/office/officeart/2005/8/layout/chevron2"/>
    <dgm:cxn modelId="{701E8FDA-54D4-4153-B8CF-D005762C000F}" type="presOf" srcId="{BD36F776-E806-494A-88A3-3F25F6C5105F}" destId="{FF366524-C78A-4A64-B008-81F98C3C840C}" srcOrd="0" destOrd="0" presId="urn:microsoft.com/office/officeart/2005/8/layout/chevron2"/>
    <dgm:cxn modelId="{23AD1158-ADDE-4F1E-83A5-6E45B93C28E5}" srcId="{BD36F776-E806-494A-88A3-3F25F6C5105F}" destId="{1FE6728F-E6A1-41FB-A7C4-169F4B249896}" srcOrd="1" destOrd="0" parTransId="{DDE29E2B-5401-4B7C-9D06-44947411FFFF}" sibTransId="{EB95D3CF-2A05-4E18-B292-AB4AA7DCDDA4}"/>
    <dgm:cxn modelId="{5989FC64-B35E-4A07-AB41-88ADF0F4909C}" type="presOf" srcId="{5054AE43-42F5-41FE-817A-F5CB869C5593}" destId="{E565B795-0433-4513-908F-AD2EEE4984EF}" srcOrd="0" destOrd="0" presId="urn:microsoft.com/office/officeart/2005/8/layout/chevron2"/>
    <dgm:cxn modelId="{CFB9878C-5527-41FC-A217-50E0814F7818}" type="presOf" srcId="{C450F250-7A46-40F5-92B7-7D4912DE1AD8}" destId="{BF8B5A24-2DC4-4240-B1E0-A8927BB49535}" srcOrd="0" destOrd="0" presId="urn:microsoft.com/office/officeart/2005/8/layout/chevron2"/>
    <dgm:cxn modelId="{433A032E-6F48-4516-A942-C1A8F2A94FDA}" type="presOf" srcId="{7B651D8C-E4DA-4957-8D64-3CE723220CB4}" destId="{DE7F280E-991B-48E2-B248-823621D2FEC3}" srcOrd="0" destOrd="0" presId="urn:microsoft.com/office/officeart/2005/8/layout/chevron2"/>
    <dgm:cxn modelId="{3551D898-5ED7-4583-8014-975B364C74FC}" type="presOf" srcId="{1FE6728F-E6A1-41FB-A7C4-169F4B249896}" destId="{7784839E-0214-41E1-A969-1C6335F0F83D}" srcOrd="0" destOrd="0" presId="urn:microsoft.com/office/officeart/2005/8/layout/chevron2"/>
    <dgm:cxn modelId="{14CA8D64-E89E-4FF4-8016-70002DA3B977}" srcId="{BD36F776-E806-494A-88A3-3F25F6C5105F}" destId="{3A774CDD-3612-4152-85FB-66CA427985B8}" srcOrd="0" destOrd="0" parTransId="{7BA29F90-6CA9-4193-B5DD-A25B12EBE076}" sibTransId="{AC6E8976-9EA6-41E2-ADDF-84473A6D580F}"/>
    <dgm:cxn modelId="{B3D49A17-1B7E-47D7-8A33-6B2B74C7EB89}" srcId="{1FE6728F-E6A1-41FB-A7C4-169F4B249896}" destId="{6A7F27B5-EB4D-4D60-8123-02326F9A96C3}" srcOrd="0" destOrd="0" parTransId="{3BF11310-54ED-44A0-BC1A-FA4E85E75D06}" sibTransId="{EC4BB417-8339-4843-A6C8-64B714DCBC00}"/>
    <dgm:cxn modelId="{16B892BC-3343-4819-89EA-054C8E26117B}" type="presOf" srcId="{6A7F27B5-EB4D-4D60-8123-02326F9A96C3}" destId="{EC1D69E2-B89A-49EA-B44C-FBE9359CB11E}" srcOrd="0" destOrd="0" presId="urn:microsoft.com/office/officeart/2005/8/layout/chevron2"/>
    <dgm:cxn modelId="{3CF43E8B-CEC3-4715-B839-171FDFA89559}" type="presOf" srcId="{E8F4FA9A-9A98-46CE-A806-B74098CD1BFC}" destId="{B9716D59-B08A-4731-9BF6-4ACC4376DD34}" srcOrd="0" destOrd="0" presId="urn:microsoft.com/office/officeart/2005/8/layout/chevron2"/>
    <dgm:cxn modelId="{B8B97D8F-AB99-4B31-9A33-8F5092666D9B}" type="presOf" srcId="{3D2FABBC-8EE1-4532-BFE8-D90C35DE5A64}" destId="{83C397D9-5B69-4A94-BC9D-50EE072B225A}" srcOrd="0" destOrd="0" presId="urn:microsoft.com/office/officeart/2005/8/layout/chevron2"/>
    <dgm:cxn modelId="{8BAEEDAE-7B5A-461B-B352-CEEE027F3ACA}" srcId="{7B651D8C-E4DA-4957-8D64-3CE723220CB4}" destId="{5054AE43-42F5-41FE-817A-F5CB869C5593}" srcOrd="0" destOrd="0" parTransId="{99E6AEE7-EB0A-468A-B2EB-72DB7D0B15A2}" sibTransId="{C08613B0-316D-4E06-84D3-231B76797B6E}"/>
    <dgm:cxn modelId="{5993459C-CBE1-408F-AB30-0B805C766828}" type="presOf" srcId="{D03279EC-B626-47A4-9CA1-D045089AF3BB}" destId="{8E86FDB7-807B-41DE-80D4-71C42D9E9884}" srcOrd="0" destOrd="0" presId="urn:microsoft.com/office/officeart/2005/8/layout/chevron2"/>
    <dgm:cxn modelId="{3CC60452-5009-4BBD-9114-AE25F04DDE0D}" type="presOf" srcId="{D65094EB-272C-4A07-A3E9-E177189F7DE2}" destId="{94221187-6C25-410A-8083-0DBF77FCF17D}" srcOrd="0" destOrd="0" presId="urn:microsoft.com/office/officeart/2005/8/layout/chevron2"/>
    <dgm:cxn modelId="{1D08F0FF-9445-4271-94F0-89644B2ED344}" srcId="{3A774CDD-3612-4152-85FB-66CA427985B8}" destId="{D03279EC-B626-47A4-9CA1-D045089AF3BB}" srcOrd="0" destOrd="0" parTransId="{CBB17F03-017F-4ED4-A8B3-5EAC5B1EED6B}" sibTransId="{C021EA30-5467-4699-87F8-7D23DDF83B47}"/>
    <dgm:cxn modelId="{3AD02586-0D36-40B2-899D-88E007E317C4}" type="presParOf" srcId="{FF366524-C78A-4A64-B008-81F98C3C840C}" destId="{719DE934-28AC-426E-B443-188AA8A00C8F}" srcOrd="0" destOrd="0" presId="urn:microsoft.com/office/officeart/2005/8/layout/chevron2"/>
    <dgm:cxn modelId="{8D6785E6-7AE7-458D-B124-5CE560740E41}" type="presParOf" srcId="{719DE934-28AC-426E-B443-188AA8A00C8F}" destId="{B1415F6F-A72F-452A-9B30-8666C5AB2E76}" srcOrd="0" destOrd="0" presId="urn:microsoft.com/office/officeart/2005/8/layout/chevron2"/>
    <dgm:cxn modelId="{B9D6AF4F-AA34-4A6B-88B9-7ADC9147472A}" type="presParOf" srcId="{719DE934-28AC-426E-B443-188AA8A00C8F}" destId="{8E86FDB7-807B-41DE-80D4-71C42D9E9884}" srcOrd="1" destOrd="0" presId="urn:microsoft.com/office/officeart/2005/8/layout/chevron2"/>
    <dgm:cxn modelId="{76CE222F-BC11-4B45-A09C-04E34C1FB29F}" type="presParOf" srcId="{FF366524-C78A-4A64-B008-81F98C3C840C}" destId="{F9988660-317E-4F48-87FD-A7757EB62737}" srcOrd="1" destOrd="0" presId="urn:microsoft.com/office/officeart/2005/8/layout/chevron2"/>
    <dgm:cxn modelId="{23B2D1B7-0B55-4CF1-BE6B-07926C97E275}" type="presParOf" srcId="{FF366524-C78A-4A64-B008-81F98C3C840C}" destId="{D8BD8510-0414-4F47-942C-278B7D220293}" srcOrd="2" destOrd="0" presId="urn:microsoft.com/office/officeart/2005/8/layout/chevron2"/>
    <dgm:cxn modelId="{06B434B4-2B46-4E6F-961B-5F0005E35FFB}" type="presParOf" srcId="{D8BD8510-0414-4F47-942C-278B7D220293}" destId="{7784839E-0214-41E1-A969-1C6335F0F83D}" srcOrd="0" destOrd="0" presId="urn:microsoft.com/office/officeart/2005/8/layout/chevron2"/>
    <dgm:cxn modelId="{39B3B0F4-01C6-433C-8992-3BBC838B43CE}" type="presParOf" srcId="{D8BD8510-0414-4F47-942C-278B7D220293}" destId="{EC1D69E2-B89A-49EA-B44C-FBE9359CB11E}" srcOrd="1" destOrd="0" presId="urn:microsoft.com/office/officeart/2005/8/layout/chevron2"/>
    <dgm:cxn modelId="{EFFA9EC0-382C-44B7-A446-93AE89537244}" type="presParOf" srcId="{FF366524-C78A-4A64-B008-81F98C3C840C}" destId="{24645942-FE7B-466B-93A1-D356D11FAE19}" srcOrd="3" destOrd="0" presId="urn:microsoft.com/office/officeart/2005/8/layout/chevron2"/>
    <dgm:cxn modelId="{651D5A68-BBB5-450B-9590-B4563169720A}" type="presParOf" srcId="{FF366524-C78A-4A64-B008-81F98C3C840C}" destId="{2E7F79F5-FB3A-4628-9D9B-DD40E4D0923B}" srcOrd="4" destOrd="0" presId="urn:microsoft.com/office/officeart/2005/8/layout/chevron2"/>
    <dgm:cxn modelId="{BBE18831-82C7-455D-B2C4-3F6624ED6599}" type="presParOf" srcId="{2E7F79F5-FB3A-4628-9D9B-DD40E4D0923B}" destId="{DE7F280E-991B-48E2-B248-823621D2FEC3}" srcOrd="0" destOrd="0" presId="urn:microsoft.com/office/officeart/2005/8/layout/chevron2"/>
    <dgm:cxn modelId="{F8B7073C-8113-4A8D-A617-F0EF79AC5C31}" type="presParOf" srcId="{2E7F79F5-FB3A-4628-9D9B-DD40E4D0923B}" destId="{E565B795-0433-4513-908F-AD2EEE4984EF}" srcOrd="1" destOrd="0" presId="urn:microsoft.com/office/officeart/2005/8/layout/chevron2"/>
    <dgm:cxn modelId="{FE218667-4066-45F4-95C3-390C9CFBA8BC}" type="presParOf" srcId="{FF366524-C78A-4A64-B008-81F98C3C840C}" destId="{DA72BEE1-422C-47D1-828A-FFBBBB51313E}" srcOrd="5" destOrd="0" presId="urn:microsoft.com/office/officeart/2005/8/layout/chevron2"/>
    <dgm:cxn modelId="{1468B801-8F6D-4960-9DBD-2EA20E721E45}" type="presParOf" srcId="{FF366524-C78A-4A64-B008-81F98C3C840C}" destId="{EAB5382E-4A12-4AE7-9AC8-CAAD674D5D31}" srcOrd="6" destOrd="0" presId="urn:microsoft.com/office/officeart/2005/8/layout/chevron2"/>
    <dgm:cxn modelId="{7E0653A3-0CF8-41B7-B5F2-4A7BDDAB8082}" type="presParOf" srcId="{EAB5382E-4A12-4AE7-9AC8-CAAD674D5D31}" destId="{6F232A07-6E93-4780-BD47-960AB6973C52}" srcOrd="0" destOrd="0" presId="urn:microsoft.com/office/officeart/2005/8/layout/chevron2"/>
    <dgm:cxn modelId="{AB1F79DD-03FF-4ECE-B445-7D6756EBD27E}" type="presParOf" srcId="{EAB5382E-4A12-4AE7-9AC8-CAAD674D5D31}" destId="{B9716D59-B08A-4731-9BF6-4ACC4376DD34}" srcOrd="1" destOrd="0" presId="urn:microsoft.com/office/officeart/2005/8/layout/chevron2"/>
    <dgm:cxn modelId="{E5AC68CF-F4A3-4D9A-8825-D60BA5C8964E}" type="presParOf" srcId="{FF366524-C78A-4A64-B008-81F98C3C840C}" destId="{490E67EB-38D1-4DBB-A7B8-DAB291BDEBDF}" srcOrd="7" destOrd="0" presId="urn:microsoft.com/office/officeart/2005/8/layout/chevron2"/>
    <dgm:cxn modelId="{E2DC1196-A566-476A-AB3D-20579772E62B}" type="presParOf" srcId="{FF366524-C78A-4A64-B008-81F98C3C840C}" destId="{D0122726-D9F2-4BEF-960E-929CD6A19205}" srcOrd="8" destOrd="0" presId="urn:microsoft.com/office/officeart/2005/8/layout/chevron2"/>
    <dgm:cxn modelId="{8E7F609E-8A03-4477-B0B1-5A4E324A2AC8}" type="presParOf" srcId="{D0122726-D9F2-4BEF-960E-929CD6A19205}" destId="{94221187-6C25-410A-8083-0DBF77FCF17D}" srcOrd="0" destOrd="0" presId="urn:microsoft.com/office/officeart/2005/8/layout/chevron2"/>
    <dgm:cxn modelId="{7FCBC1F2-B6A9-4DCC-AE8B-1726CF764A23}" type="presParOf" srcId="{D0122726-D9F2-4BEF-960E-929CD6A19205}" destId="{83C397D9-5B69-4A94-BC9D-50EE072B225A}" srcOrd="1" destOrd="0" presId="urn:microsoft.com/office/officeart/2005/8/layout/chevron2"/>
    <dgm:cxn modelId="{C9F3181C-CFF5-4A76-B01A-AA7D3D3CE190}" type="presParOf" srcId="{FF366524-C78A-4A64-B008-81F98C3C840C}" destId="{E6D22783-E736-4E11-9E1A-52188D329DB2}" srcOrd="9" destOrd="0" presId="urn:microsoft.com/office/officeart/2005/8/layout/chevron2"/>
    <dgm:cxn modelId="{BF17C422-36F8-4F12-9AC0-805B169E1AAA}" type="presParOf" srcId="{FF366524-C78A-4A64-B008-81F98C3C840C}" destId="{527414BD-BFDB-4C28-A827-E7E9DCA75C38}" srcOrd="10" destOrd="0" presId="urn:microsoft.com/office/officeart/2005/8/layout/chevron2"/>
    <dgm:cxn modelId="{8BE18EBE-84CD-4443-8310-A4F24AA38787}" type="presParOf" srcId="{527414BD-BFDB-4C28-A827-E7E9DCA75C38}" destId="{BF8B5A24-2DC4-4240-B1E0-A8927BB49535}" srcOrd="0" destOrd="0" presId="urn:microsoft.com/office/officeart/2005/8/layout/chevron2"/>
    <dgm:cxn modelId="{F87D5714-3FDD-4468-A712-969799C5FE9C}" type="presParOf" srcId="{527414BD-BFDB-4C28-A827-E7E9DCA75C38}" destId="{63927962-4656-4F95-96A6-774973B29C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5750F45-81E4-400B-B4A4-3657032D540F}" type="doc">
      <dgm:prSet loTypeId="urn:microsoft.com/office/officeart/2005/8/layout/vList3#2" loCatId="list" qsTypeId="urn:microsoft.com/office/officeart/2005/8/quickstyle/simple1" qsCatId="simple" csTypeId="urn:microsoft.com/office/officeart/2005/8/colors/colorful5" csCatId="colorful" phldr="1"/>
      <dgm:spPr/>
    </dgm:pt>
    <dgm:pt modelId="{FE60DC1F-A425-428B-9943-07A517A22583}">
      <dgm:prSet phldrT="[Text]" custT="1"/>
      <dgm:spPr/>
      <dgm:t>
        <a:bodyPr/>
        <a:lstStyle/>
        <a:p>
          <a:r>
            <a:rPr lang="en-US" sz="2000" smtClean="0"/>
            <a:t>Polaznik stječe  teorijska i praktična znanja, te vještine kroz :</a:t>
          </a:r>
          <a:endParaRPr lang="hr-HR" sz="2000"/>
        </a:p>
      </dgm:t>
    </dgm:pt>
    <dgm:pt modelId="{8BE5436D-432E-473F-BAD4-476A8AEEAE1E}" type="parTrans" cxnId="{82D5F907-44DE-4EEE-9912-3CF5D89048EA}">
      <dgm:prSet/>
      <dgm:spPr/>
      <dgm:t>
        <a:bodyPr/>
        <a:lstStyle/>
        <a:p>
          <a:endParaRPr lang="hr-HR"/>
        </a:p>
      </dgm:t>
    </dgm:pt>
    <dgm:pt modelId="{575CCC06-2D2D-41C4-9ED4-1577B1762CD6}" type="sibTrans" cxnId="{82D5F907-44DE-4EEE-9912-3CF5D89048EA}">
      <dgm:prSet/>
      <dgm:spPr/>
      <dgm:t>
        <a:bodyPr/>
        <a:lstStyle/>
        <a:p>
          <a:endParaRPr lang="hr-HR"/>
        </a:p>
      </dgm:t>
    </dgm:pt>
    <dgm:pt modelId="{6CB3FF07-B966-4B20-8636-3CB19A2F8A5E}">
      <dgm:prSet custT="1"/>
      <dgm:spPr/>
      <dgm:t>
        <a:bodyPr/>
        <a:lstStyle/>
        <a:p>
          <a:r>
            <a:rPr lang="en-US" sz="2000" smtClean="0"/>
            <a:t>upoznavanje metoda koje može koristiti za “promoviranja” sebe i bara</a:t>
          </a:r>
          <a:endParaRPr lang="hr-HR" sz="2000" dirty="0"/>
        </a:p>
      </dgm:t>
    </dgm:pt>
    <dgm:pt modelId="{5D34AF30-21BB-485D-9CE0-D64E287151A2}" type="parTrans" cxnId="{EAA223FC-8D6D-4384-A2A4-17853B14BE6B}">
      <dgm:prSet/>
      <dgm:spPr/>
      <dgm:t>
        <a:bodyPr/>
        <a:lstStyle/>
        <a:p>
          <a:endParaRPr lang="hr-HR"/>
        </a:p>
      </dgm:t>
    </dgm:pt>
    <dgm:pt modelId="{A1AA1389-76C1-4941-BAE2-90B15D738003}" type="sibTrans" cxnId="{EAA223FC-8D6D-4384-A2A4-17853B14BE6B}">
      <dgm:prSet/>
      <dgm:spPr/>
      <dgm:t>
        <a:bodyPr/>
        <a:lstStyle/>
        <a:p>
          <a:endParaRPr lang="hr-HR"/>
        </a:p>
      </dgm:t>
    </dgm:pt>
    <dgm:pt modelId="{B814ECAB-248F-4005-8671-C5899675D21E}">
      <dgm:prSet custT="1"/>
      <dgm:spPr/>
      <dgm:t>
        <a:bodyPr/>
        <a:lstStyle/>
        <a:p>
          <a:r>
            <a:rPr lang="en-US" sz="2000" smtClean="0"/>
            <a:t>razumjevanje važnosti nastupa i osobne prezentacije za povećanje prodaje</a:t>
          </a:r>
          <a:endParaRPr lang="hr-HR" sz="2000" dirty="0"/>
        </a:p>
      </dgm:t>
    </dgm:pt>
    <dgm:pt modelId="{B71BD2F8-820C-46CB-9DB1-6C169CA19C76}" type="parTrans" cxnId="{46E797C9-F323-4420-A44C-4938BC63AEF9}">
      <dgm:prSet/>
      <dgm:spPr/>
      <dgm:t>
        <a:bodyPr/>
        <a:lstStyle/>
        <a:p>
          <a:endParaRPr lang="hr-HR"/>
        </a:p>
      </dgm:t>
    </dgm:pt>
    <dgm:pt modelId="{EDE88799-E92C-4160-940F-920438EB5B26}" type="sibTrans" cxnId="{46E797C9-F323-4420-A44C-4938BC63AEF9}">
      <dgm:prSet/>
      <dgm:spPr/>
      <dgm:t>
        <a:bodyPr/>
        <a:lstStyle/>
        <a:p>
          <a:endParaRPr lang="hr-HR"/>
        </a:p>
      </dgm:t>
    </dgm:pt>
    <dgm:pt modelId="{DCE2A26B-51E9-4781-A29C-B4B5D0F47651}">
      <dgm:prSet custT="1"/>
      <dgm:spPr/>
      <dgm:t>
        <a:bodyPr/>
        <a:lstStyle/>
        <a:p>
          <a:r>
            <a:rPr lang="en-US" sz="2000" smtClean="0"/>
            <a:t>poznajvanje metoda za povećanje prodaje u barovima</a:t>
          </a:r>
          <a:endParaRPr lang="hr-HR" sz="2000" dirty="0"/>
        </a:p>
      </dgm:t>
    </dgm:pt>
    <dgm:pt modelId="{1D67723B-C092-481B-8CCD-8ED8927450A8}" type="parTrans" cxnId="{7384D659-4DE8-436A-93A6-11D5799B86AE}">
      <dgm:prSet/>
      <dgm:spPr/>
      <dgm:t>
        <a:bodyPr/>
        <a:lstStyle/>
        <a:p>
          <a:endParaRPr lang="hr-HR"/>
        </a:p>
      </dgm:t>
    </dgm:pt>
    <dgm:pt modelId="{EB8AC92A-38A7-443A-8250-233C777BC157}" type="sibTrans" cxnId="{7384D659-4DE8-436A-93A6-11D5799B86AE}">
      <dgm:prSet/>
      <dgm:spPr/>
      <dgm:t>
        <a:bodyPr/>
        <a:lstStyle/>
        <a:p>
          <a:endParaRPr lang="hr-HR"/>
        </a:p>
      </dgm:t>
    </dgm:pt>
    <dgm:pt modelId="{1DD921D0-739A-45DB-B8B5-771110612429}">
      <dgm:prSet custT="1"/>
      <dgm:spPr/>
      <dgm:t>
        <a:bodyPr/>
        <a:lstStyle/>
        <a:p>
          <a:r>
            <a:rPr lang="en-US" sz="2000" smtClean="0"/>
            <a:t>razumjevanje važnosti upotrebe prodajnih i marketinških metoda u barovima</a:t>
          </a:r>
          <a:endParaRPr lang="hr-HR" sz="2000" dirty="0"/>
        </a:p>
      </dgm:t>
    </dgm:pt>
    <dgm:pt modelId="{5462AAE0-8854-4DE9-8D91-A10694C2C5C3}" type="parTrans" cxnId="{BDC22EF3-3CD6-42D2-A91E-A36FD44562E1}">
      <dgm:prSet/>
      <dgm:spPr/>
      <dgm:t>
        <a:bodyPr/>
        <a:lstStyle/>
        <a:p>
          <a:endParaRPr lang="hr-HR"/>
        </a:p>
      </dgm:t>
    </dgm:pt>
    <dgm:pt modelId="{4CB73CD8-648B-4C63-A49B-0BB0BDE1A7AE}" type="sibTrans" cxnId="{BDC22EF3-3CD6-42D2-A91E-A36FD44562E1}">
      <dgm:prSet/>
      <dgm:spPr/>
      <dgm:t>
        <a:bodyPr/>
        <a:lstStyle/>
        <a:p>
          <a:endParaRPr lang="hr-HR"/>
        </a:p>
      </dgm:t>
    </dgm:pt>
    <dgm:pt modelId="{A4E3F455-FEB9-4A14-990B-D31293EB6CC3}">
      <dgm:prSet custT="1"/>
      <dgm:spPr/>
      <dgm:t>
        <a:bodyPr/>
        <a:lstStyle/>
        <a:p>
          <a:r>
            <a:rPr lang="en-US" sz="2000" smtClean="0"/>
            <a:t>razumijevanje prednosti kontroliranja zaliha</a:t>
          </a:r>
          <a:endParaRPr lang="hr-HR" sz="2000" dirty="0"/>
        </a:p>
      </dgm:t>
    </dgm:pt>
    <dgm:pt modelId="{B7070E04-8D17-44E9-9980-9F2A931D2F4E}" type="parTrans" cxnId="{912AEC4D-2839-47DF-8A0F-D5741CFA9609}">
      <dgm:prSet/>
      <dgm:spPr/>
      <dgm:t>
        <a:bodyPr/>
        <a:lstStyle/>
        <a:p>
          <a:endParaRPr lang="hr-HR"/>
        </a:p>
      </dgm:t>
    </dgm:pt>
    <dgm:pt modelId="{E88A35E1-BE12-4A83-9480-07B59773C8D2}" type="sibTrans" cxnId="{912AEC4D-2839-47DF-8A0F-D5741CFA9609}">
      <dgm:prSet/>
      <dgm:spPr/>
      <dgm:t>
        <a:bodyPr/>
        <a:lstStyle/>
        <a:p>
          <a:endParaRPr lang="hr-HR"/>
        </a:p>
      </dgm:t>
    </dgm:pt>
    <dgm:pt modelId="{4A1BF490-8CFE-4DE0-A38A-4B959AE050FB}">
      <dgm:prSet custT="1"/>
      <dgm:spPr/>
      <dgm:t>
        <a:bodyPr/>
        <a:lstStyle/>
        <a:p>
          <a:r>
            <a:rPr lang="en-US" sz="2000" smtClean="0"/>
            <a:t>izračunavanje cijene pojedinih proizvoda i mješanih pića u svrhu postizanja prihvatljive dobiti </a:t>
          </a:r>
          <a:endParaRPr lang="hr-HR" sz="2000" dirty="0"/>
        </a:p>
      </dgm:t>
    </dgm:pt>
    <dgm:pt modelId="{455166F1-D845-4792-BBFA-2D1B455FDCE6}" type="parTrans" cxnId="{4F9AF605-BABB-4330-861B-D475F36405A9}">
      <dgm:prSet/>
      <dgm:spPr/>
      <dgm:t>
        <a:bodyPr/>
        <a:lstStyle/>
        <a:p>
          <a:endParaRPr lang="hr-HR"/>
        </a:p>
      </dgm:t>
    </dgm:pt>
    <dgm:pt modelId="{F06C7A67-5A9C-4333-BEB4-6F3C8D9D7615}" type="sibTrans" cxnId="{4F9AF605-BABB-4330-861B-D475F36405A9}">
      <dgm:prSet/>
      <dgm:spPr/>
      <dgm:t>
        <a:bodyPr/>
        <a:lstStyle/>
        <a:p>
          <a:endParaRPr lang="hr-HR"/>
        </a:p>
      </dgm:t>
    </dgm:pt>
    <dgm:pt modelId="{E6F772E5-7FAE-4750-8A34-CC8B6D7D945F}" type="pres">
      <dgm:prSet presAssocID="{35750F45-81E4-400B-B4A4-3657032D540F}" presName="linearFlow" presStyleCnt="0">
        <dgm:presLayoutVars>
          <dgm:dir/>
          <dgm:resizeHandles val="exact"/>
        </dgm:presLayoutVars>
      </dgm:prSet>
      <dgm:spPr/>
    </dgm:pt>
    <dgm:pt modelId="{B4228E56-7566-40AE-B846-75C985F1249B}" type="pres">
      <dgm:prSet presAssocID="{FE60DC1F-A425-428B-9943-07A517A22583}" presName="composite" presStyleCnt="0"/>
      <dgm:spPr/>
    </dgm:pt>
    <dgm:pt modelId="{F5377A4B-072C-44EA-8C5C-C31B071FD325}" type="pres">
      <dgm:prSet presAssocID="{FE60DC1F-A425-428B-9943-07A517A22583}" presName="imgShp" presStyleLbl="fgImgPlace1" presStyleIdx="0" presStyleCnt="7" custLinFactX="-70381" custLinFactNeighborX="-100000" custLinFactNeighborY="-496"/>
      <dgm:spPr/>
    </dgm:pt>
    <dgm:pt modelId="{9A221422-509F-4C11-8F20-702AC6D8128F}" type="pres">
      <dgm:prSet presAssocID="{FE60DC1F-A425-428B-9943-07A517A22583}" presName="txShp" presStyleLbl="node1" presStyleIdx="0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B69E6B-91BB-415C-8461-B7F8FBFE099A}" type="pres">
      <dgm:prSet presAssocID="{575CCC06-2D2D-41C4-9ED4-1577B1762CD6}" presName="spacing" presStyleCnt="0"/>
      <dgm:spPr/>
    </dgm:pt>
    <dgm:pt modelId="{BA7C1B3C-BD20-40C7-9996-CE657DA552C3}" type="pres">
      <dgm:prSet presAssocID="{6CB3FF07-B966-4B20-8636-3CB19A2F8A5E}" presName="composite" presStyleCnt="0"/>
      <dgm:spPr/>
    </dgm:pt>
    <dgm:pt modelId="{5D22D9D7-DB71-4300-9673-CBC6FE9C5772}" type="pres">
      <dgm:prSet presAssocID="{6CB3FF07-B966-4B20-8636-3CB19A2F8A5E}" presName="imgShp" presStyleLbl="fgImgPlace1" presStyleIdx="1" presStyleCnt="7" custLinFactX="-70381" custLinFactNeighborX="-100000" custLinFactNeighborY="-496"/>
      <dgm:spPr/>
    </dgm:pt>
    <dgm:pt modelId="{B2BBEB88-2EBF-416E-907C-2F3854ABB711}" type="pres">
      <dgm:prSet presAssocID="{6CB3FF07-B966-4B20-8636-3CB19A2F8A5E}" presName="txShp" presStyleLbl="node1" presStyleIdx="1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7F5D72-A84C-4406-8A39-CD2B2A9B697A}" type="pres">
      <dgm:prSet presAssocID="{A1AA1389-76C1-4941-BAE2-90B15D738003}" presName="spacing" presStyleCnt="0"/>
      <dgm:spPr/>
    </dgm:pt>
    <dgm:pt modelId="{AED7A442-9542-4386-B5C1-8BEB80DFA4D6}" type="pres">
      <dgm:prSet presAssocID="{B814ECAB-248F-4005-8671-C5899675D21E}" presName="composite" presStyleCnt="0"/>
      <dgm:spPr/>
    </dgm:pt>
    <dgm:pt modelId="{9C590028-14A9-49D8-B8FB-38F6EDF08AF8}" type="pres">
      <dgm:prSet presAssocID="{B814ECAB-248F-4005-8671-C5899675D21E}" presName="imgShp" presStyleLbl="fgImgPlace1" presStyleIdx="2" presStyleCnt="7" custLinFactX="-70381" custLinFactNeighborX="-100000" custLinFactNeighborY="-496"/>
      <dgm:spPr/>
    </dgm:pt>
    <dgm:pt modelId="{43DB7D83-BFCA-481F-A3E5-C55E075B28BF}" type="pres">
      <dgm:prSet presAssocID="{B814ECAB-248F-4005-8671-C5899675D21E}" presName="txShp" presStyleLbl="node1" presStyleIdx="2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9B115E-74E3-453C-8C1F-0F2193AE7A57}" type="pres">
      <dgm:prSet presAssocID="{EDE88799-E92C-4160-940F-920438EB5B26}" presName="spacing" presStyleCnt="0"/>
      <dgm:spPr/>
    </dgm:pt>
    <dgm:pt modelId="{9E2A0555-BC9B-4CB6-A63D-8CD982EF24B2}" type="pres">
      <dgm:prSet presAssocID="{DCE2A26B-51E9-4781-A29C-B4B5D0F47651}" presName="composite" presStyleCnt="0"/>
      <dgm:spPr/>
    </dgm:pt>
    <dgm:pt modelId="{A1BB68C8-8735-486A-9898-0B1EFBE8761E}" type="pres">
      <dgm:prSet presAssocID="{DCE2A26B-51E9-4781-A29C-B4B5D0F47651}" presName="imgShp" presStyleLbl="fgImgPlace1" presStyleIdx="3" presStyleCnt="7" custLinFactX="-70381" custLinFactNeighborX="-100000" custLinFactNeighborY="-496"/>
      <dgm:spPr/>
    </dgm:pt>
    <dgm:pt modelId="{F3A68C10-DBC3-4F7C-B9B7-8FBE3BE76489}" type="pres">
      <dgm:prSet presAssocID="{DCE2A26B-51E9-4781-A29C-B4B5D0F47651}" presName="txShp" presStyleLbl="node1" presStyleIdx="3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7B7C78-4484-4740-800B-570438EC3E0A}" type="pres">
      <dgm:prSet presAssocID="{EB8AC92A-38A7-443A-8250-233C777BC157}" presName="spacing" presStyleCnt="0"/>
      <dgm:spPr/>
    </dgm:pt>
    <dgm:pt modelId="{AB6B2818-C2D4-4EF7-98F6-83BEE253F785}" type="pres">
      <dgm:prSet presAssocID="{1DD921D0-739A-45DB-B8B5-771110612429}" presName="composite" presStyleCnt="0"/>
      <dgm:spPr/>
    </dgm:pt>
    <dgm:pt modelId="{542586F9-3857-48FC-84F0-5DB4A752694C}" type="pres">
      <dgm:prSet presAssocID="{1DD921D0-739A-45DB-B8B5-771110612429}" presName="imgShp" presStyleLbl="fgImgPlace1" presStyleIdx="4" presStyleCnt="7" custLinFactX="-70381" custLinFactNeighborX="-100000" custLinFactNeighborY="-496"/>
      <dgm:spPr/>
    </dgm:pt>
    <dgm:pt modelId="{C9D8DD8C-49F6-4854-B7C5-2EB8673AB42C}" type="pres">
      <dgm:prSet presAssocID="{1DD921D0-739A-45DB-B8B5-771110612429}" presName="txShp" presStyleLbl="node1" presStyleIdx="4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DA7893-FD3F-4757-AE32-D52DD307B172}" type="pres">
      <dgm:prSet presAssocID="{4CB73CD8-648B-4C63-A49B-0BB0BDE1A7AE}" presName="spacing" presStyleCnt="0"/>
      <dgm:spPr/>
    </dgm:pt>
    <dgm:pt modelId="{FA1C562E-136F-4CA7-8AC8-DAA12F4F64A5}" type="pres">
      <dgm:prSet presAssocID="{A4E3F455-FEB9-4A14-990B-D31293EB6CC3}" presName="composite" presStyleCnt="0"/>
      <dgm:spPr/>
    </dgm:pt>
    <dgm:pt modelId="{B39198B7-ABD6-4E66-866B-59F98281FFA9}" type="pres">
      <dgm:prSet presAssocID="{A4E3F455-FEB9-4A14-990B-D31293EB6CC3}" presName="imgShp" presStyleLbl="fgImgPlace1" presStyleIdx="5" presStyleCnt="7" custLinFactX="-70381" custLinFactNeighborX="-100000" custLinFactNeighborY="-496"/>
      <dgm:spPr/>
    </dgm:pt>
    <dgm:pt modelId="{F1EC9E4A-00A8-43FE-AE03-3F3212FB6541}" type="pres">
      <dgm:prSet presAssocID="{A4E3F455-FEB9-4A14-990B-D31293EB6CC3}" presName="txShp" presStyleLbl="node1" presStyleIdx="5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5C3646-37C0-49B9-B8AC-C256F612D551}" type="pres">
      <dgm:prSet presAssocID="{E88A35E1-BE12-4A83-9480-07B59773C8D2}" presName="spacing" presStyleCnt="0"/>
      <dgm:spPr/>
    </dgm:pt>
    <dgm:pt modelId="{55714673-AA90-4295-9E08-95CF42EA142E}" type="pres">
      <dgm:prSet presAssocID="{4A1BF490-8CFE-4DE0-A38A-4B959AE050FB}" presName="composite" presStyleCnt="0"/>
      <dgm:spPr/>
    </dgm:pt>
    <dgm:pt modelId="{71F0BDE7-7E7C-487D-BDF0-39B178DDDF36}" type="pres">
      <dgm:prSet presAssocID="{4A1BF490-8CFE-4DE0-A38A-4B959AE050FB}" presName="imgShp" presStyleLbl="fgImgPlace1" presStyleIdx="6" presStyleCnt="7" custLinFactX="-70381" custLinFactNeighborX="-100000" custLinFactNeighborY="-496"/>
      <dgm:spPr/>
    </dgm:pt>
    <dgm:pt modelId="{6FC47D2A-BE24-458B-9FDB-B4CF8708021A}" type="pres">
      <dgm:prSet presAssocID="{4A1BF490-8CFE-4DE0-A38A-4B959AE050FB}" presName="txShp" presStyleLbl="node1" presStyleIdx="6" presStyleCnt="7" custScaleX="130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384D659-4DE8-436A-93A6-11D5799B86AE}" srcId="{35750F45-81E4-400B-B4A4-3657032D540F}" destId="{DCE2A26B-51E9-4781-A29C-B4B5D0F47651}" srcOrd="3" destOrd="0" parTransId="{1D67723B-C092-481B-8CCD-8ED8927450A8}" sibTransId="{EB8AC92A-38A7-443A-8250-233C777BC157}"/>
    <dgm:cxn modelId="{46E797C9-F323-4420-A44C-4938BC63AEF9}" srcId="{35750F45-81E4-400B-B4A4-3657032D540F}" destId="{B814ECAB-248F-4005-8671-C5899675D21E}" srcOrd="2" destOrd="0" parTransId="{B71BD2F8-820C-46CB-9DB1-6C169CA19C76}" sibTransId="{EDE88799-E92C-4160-940F-920438EB5B26}"/>
    <dgm:cxn modelId="{AA79074F-BC95-4BD5-B9A0-9545D11F6D1D}" type="presOf" srcId="{1DD921D0-739A-45DB-B8B5-771110612429}" destId="{C9D8DD8C-49F6-4854-B7C5-2EB8673AB42C}" srcOrd="0" destOrd="0" presId="urn:microsoft.com/office/officeart/2005/8/layout/vList3#2"/>
    <dgm:cxn modelId="{0644DBB3-38E6-412D-A010-207A194CE1D1}" type="presOf" srcId="{B814ECAB-248F-4005-8671-C5899675D21E}" destId="{43DB7D83-BFCA-481F-A3E5-C55E075B28BF}" srcOrd="0" destOrd="0" presId="urn:microsoft.com/office/officeart/2005/8/layout/vList3#2"/>
    <dgm:cxn modelId="{080D849C-514A-4522-870D-6BC94D29BFB9}" type="presOf" srcId="{A4E3F455-FEB9-4A14-990B-D31293EB6CC3}" destId="{F1EC9E4A-00A8-43FE-AE03-3F3212FB6541}" srcOrd="0" destOrd="0" presId="urn:microsoft.com/office/officeart/2005/8/layout/vList3#2"/>
    <dgm:cxn modelId="{82D5F907-44DE-4EEE-9912-3CF5D89048EA}" srcId="{35750F45-81E4-400B-B4A4-3657032D540F}" destId="{FE60DC1F-A425-428B-9943-07A517A22583}" srcOrd="0" destOrd="0" parTransId="{8BE5436D-432E-473F-BAD4-476A8AEEAE1E}" sibTransId="{575CCC06-2D2D-41C4-9ED4-1577B1762CD6}"/>
    <dgm:cxn modelId="{4F9AF605-BABB-4330-861B-D475F36405A9}" srcId="{35750F45-81E4-400B-B4A4-3657032D540F}" destId="{4A1BF490-8CFE-4DE0-A38A-4B959AE050FB}" srcOrd="6" destOrd="0" parTransId="{455166F1-D845-4792-BBFA-2D1B455FDCE6}" sibTransId="{F06C7A67-5A9C-4333-BEB4-6F3C8D9D7615}"/>
    <dgm:cxn modelId="{746D90EA-BEC1-4122-A855-9D806AF71B76}" type="presOf" srcId="{4A1BF490-8CFE-4DE0-A38A-4B959AE050FB}" destId="{6FC47D2A-BE24-458B-9FDB-B4CF8708021A}" srcOrd="0" destOrd="0" presId="urn:microsoft.com/office/officeart/2005/8/layout/vList3#2"/>
    <dgm:cxn modelId="{BDC22EF3-3CD6-42D2-A91E-A36FD44562E1}" srcId="{35750F45-81E4-400B-B4A4-3657032D540F}" destId="{1DD921D0-739A-45DB-B8B5-771110612429}" srcOrd="4" destOrd="0" parTransId="{5462AAE0-8854-4DE9-8D91-A10694C2C5C3}" sibTransId="{4CB73CD8-648B-4C63-A49B-0BB0BDE1A7AE}"/>
    <dgm:cxn modelId="{29885741-877A-4878-8158-1C7BB6BD4944}" type="presOf" srcId="{DCE2A26B-51E9-4781-A29C-B4B5D0F47651}" destId="{F3A68C10-DBC3-4F7C-B9B7-8FBE3BE76489}" srcOrd="0" destOrd="0" presId="urn:microsoft.com/office/officeart/2005/8/layout/vList3#2"/>
    <dgm:cxn modelId="{5C07D47F-7DB1-4A33-AA60-B3C17D53CE4D}" type="presOf" srcId="{35750F45-81E4-400B-B4A4-3657032D540F}" destId="{E6F772E5-7FAE-4750-8A34-CC8B6D7D945F}" srcOrd="0" destOrd="0" presId="urn:microsoft.com/office/officeart/2005/8/layout/vList3#2"/>
    <dgm:cxn modelId="{912AEC4D-2839-47DF-8A0F-D5741CFA9609}" srcId="{35750F45-81E4-400B-B4A4-3657032D540F}" destId="{A4E3F455-FEB9-4A14-990B-D31293EB6CC3}" srcOrd="5" destOrd="0" parTransId="{B7070E04-8D17-44E9-9980-9F2A931D2F4E}" sibTransId="{E88A35E1-BE12-4A83-9480-07B59773C8D2}"/>
    <dgm:cxn modelId="{EAA223FC-8D6D-4384-A2A4-17853B14BE6B}" srcId="{35750F45-81E4-400B-B4A4-3657032D540F}" destId="{6CB3FF07-B966-4B20-8636-3CB19A2F8A5E}" srcOrd="1" destOrd="0" parTransId="{5D34AF30-21BB-485D-9CE0-D64E287151A2}" sibTransId="{A1AA1389-76C1-4941-BAE2-90B15D738003}"/>
    <dgm:cxn modelId="{D0918E1C-ECC5-4E0F-AA66-C1B10BD8CD21}" type="presOf" srcId="{FE60DC1F-A425-428B-9943-07A517A22583}" destId="{9A221422-509F-4C11-8F20-702AC6D8128F}" srcOrd="0" destOrd="0" presId="urn:microsoft.com/office/officeart/2005/8/layout/vList3#2"/>
    <dgm:cxn modelId="{ECB9E2B1-771B-4C69-815E-8C6E2A5AF62C}" type="presOf" srcId="{6CB3FF07-B966-4B20-8636-3CB19A2F8A5E}" destId="{B2BBEB88-2EBF-416E-907C-2F3854ABB711}" srcOrd="0" destOrd="0" presId="urn:microsoft.com/office/officeart/2005/8/layout/vList3#2"/>
    <dgm:cxn modelId="{6E6E1912-D982-41D6-A120-9B20E3FF957C}" type="presParOf" srcId="{E6F772E5-7FAE-4750-8A34-CC8B6D7D945F}" destId="{B4228E56-7566-40AE-B846-75C985F1249B}" srcOrd="0" destOrd="0" presId="urn:microsoft.com/office/officeart/2005/8/layout/vList3#2"/>
    <dgm:cxn modelId="{C5F18D44-34E7-4274-ADF2-C201283DCC3F}" type="presParOf" srcId="{B4228E56-7566-40AE-B846-75C985F1249B}" destId="{F5377A4B-072C-44EA-8C5C-C31B071FD325}" srcOrd="0" destOrd="0" presId="urn:microsoft.com/office/officeart/2005/8/layout/vList3#2"/>
    <dgm:cxn modelId="{C563D3A2-13B9-4ABF-A4B3-7F366438965B}" type="presParOf" srcId="{B4228E56-7566-40AE-B846-75C985F1249B}" destId="{9A221422-509F-4C11-8F20-702AC6D8128F}" srcOrd="1" destOrd="0" presId="urn:microsoft.com/office/officeart/2005/8/layout/vList3#2"/>
    <dgm:cxn modelId="{C2C48D28-31B3-4B25-AD4A-3BCDFB822BE1}" type="presParOf" srcId="{E6F772E5-7FAE-4750-8A34-CC8B6D7D945F}" destId="{25B69E6B-91BB-415C-8461-B7F8FBFE099A}" srcOrd="1" destOrd="0" presId="urn:microsoft.com/office/officeart/2005/8/layout/vList3#2"/>
    <dgm:cxn modelId="{FCD1190F-06EF-4775-8417-DEBAA1237D0F}" type="presParOf" srcId="{E6F772E5-7FAE-4750-8A34-CC8B6D7D945F}" destId="{BA7C1B3C-BD20-40C7-9996-CE657DA552C3}" srcOrd="2" destOrd="0" presId="urn:microsoft.com/office/officeart/2005/8/layout/vList3#2"/>
    <dgm:cxn modelId="{AA499510-590E-45B9-92C6-59A5F97A10D9}" type="presParOf" srcId="{BA7C1B3C-BD20-40C7-9996-CE657DA552C3}" destId="{5D22D9D7-DB71-4300-9673-CBC6FE9C5772}" srcOrd="0" destOrd="0" presId="urn:microsoft.com/office/officeart/2005/8/layout/vList3#2"/>
    <dgm:cxn modelId="{96BB27EF-CC4F-4F25-BCEB-42B888A99704}" type="presParOf" srcId="{BA7C1B3C-BD20-40C7-9996-CE657DA552C3}" destId="{B2BBEB88-2EBF-416E-907C-2F3854ABB711}" srcOrd="1" destOrd="0" presId="urn:microsoft.com/office/officeart/2005/8/layout/vList3#2"/>
    <dgm:cxn modelId="{91BA2F80-1454-4785-ADB1-7F1CEEBC5D9A}" type="presParOf" srcId="{E6F772E5-7FAE-4750-8A34-CC8B6D7D945F}" destId="{CE7F5D72-A84C-4406-8A39-CD2B2A9B697A}" srcOrd="3" destOrd="0" presId="urn:microsoft.com/office/officeart/2005/8/layout/vList3#2"/>
    <dgm:cxn modelId="{D72F2899-3D61-49C5-9F19-90FDB57294B4}" type="presParOf" srcId="{E6F772E5-7FAE-4750-8A34-CC8B6D7D945F}" destId="{AED7A442-9542-4386-B5C1-8BEB80DFA4D6}" srcOrd="4" destOrd="0" presId="urn:microsoft.com/office/officeart/2005/8/layout/vList3#2"/>
    <dgm:cxn modelId="{A172EDAD-C474-433F-89C8-75C4215571A3}" type="presParOf" srcId="{AED7A442-9542-4386-B5C1-8BEB80DFA4D6}" destId="{9C590028-14A9-49D8-B8FB-38F6EDF08AF8}" srcOrd="0" destOrd="0" presId="urn:microsoft.com/office/officeart/2005/8/layout/vList3#2"/>
    <dgm:cxn modelId="{D099B4E7-EC83-4103-B3A2-C466FD647A54}" type="presParOf" srcId="{AED7A442-9542-4386-B5C1-8BEB80DFA4D6}" destId="{43DB7D83-BFCA-481F-A3E5-C55E075B28BF}" srcOrd="1" destOrd="0" presId="urn:microsoft.com/office/officeart/2005/8/layout/vList3#2"/>
    <dgm:cxn modelId="{EA50430C-6972-4C00-AE3C-9A116F287715}" type="presParOf" srcId="{E6F772E5-7FAE-4750-8A34-CC8B6D7D945F}" destId="{219B115E-74E3-453C-8C1F-0F2193AE7A57}" srcOrd="5" destOrd="0" presId="urn:microsoft.com/office/officeart/2005/8/layout/vList3#2"/>
    <dgm:cxn modelId="{5CDB71E4-8820-40E0-BFF2-CCE6B1BF0A78}" type="presParOf" srcId="{E6F772E5-7FAE-4750-8A34-CC8B6D7D945F}" destId="{9E2A0555-BC9B-4CB6-A63D-8CD982EF24B2}" srcOrd="6" destOrd="0" presId="urn:microsoft.com/office/officeart/2005/8/layout/vList3#2"/>
    <dgm:cxn modelId="{39524519-CCE2-4719-B1C8-8DD23853F542}" type="presParOf" srcId="{9E2A0555-BC9B-4CB6-A63D-8CD982EF24B2}" destId="{A1BB68C8-8735-486A-9898-0B1EFBE8761E}" srcOrd="0" destOrd="0" presId="urn:microsoft.com/office/officeart/2005/8/layout/vList3#2"/>
    <dgm:cxn modelId="{AE835C48-9321-43C2-813C-6129398FFEAD}" type="presParOf" srcId="{9E2A0555-BC9B-4CB6-A63D-8CD982EF24B2}" destId="{F3A68C10-DBC3-4F7C-B9B7-8FBE3BE76489}" srcOrd="1" destOrd="0" presId="urn:microsoft.com/office/officeart/2005/8/layout/vList3#2"/>
    <dgm:cxn modelId="{96DB861E-A968-4300-8299-A18525B18649}" type="presParOf" srcId="{E6F772E5-7FAE-4750-8A34-CC8B6D7D945F}" destId="{1D7B7C78-4484-4740-800B-570438EC3E0A}" srcOrd="7" destOrd="0" presId="urn:microsoft.com/office/officeart/2005/8/layout/vList3#2"/>
    <dgm:cxn modelId="{7F4EE49D-036C-470C-B4C5-FCC44D7B6593}" type="presParOf" srcId="{E6F772E5-7FAE-4750-8A34-CC8B6D7D945F}" destId="{AB6B2818-C2D4-4EF7-98F6-83BEE253F785}" srcOrd="8" destOrd="0" presId="urn:microsoft.com/office/officeart/2005/8/layout/vList3#2"/>
    <dgm:cxn modelId="{982E2907-EEAB-43AB-AEF2-96543C7EF0B1}" type="presParOf" srcId="{AB6B2818-C2D4-4EF7-98F6-83BEE253F785}" destId="{542586F9-3857-48FC-84F0-5DB4A752694C}" srcOrd="0" destOrd="0" presId="urn:microsoft.com/office/officeart/2005/8/layout/vList3#2"/>
    <dgm:cxn modelId="{32E9216B-6BAD-4411-B08C-95862D16C6D5}" type="presParOf" srcId="{AB6B2818-C2D4-4EF7-98F6-83BEE253F785}" destId="{C9D8DD8C-49F6-4854-B7C5-2EB8673AB42C}" srcOrd="1" destOrd="0" presId="urn:microsoft.com/office/officeart/2005/8/layout/vList3#2"/>
    <dgm:cxn modelId="{825C6216-4820-4CF1-9679-7E6D226A5D02}" type="presParOf" srcId="{E6F772E5-7FAE-4750-8A34-CC8B6D7D945F}" destId="{7ADA7893-FD3F-4757-AE32-D52DD307B172}" srcOrd="9" destOrd="0" presId="urn:microsoft.com/office/officeart/2005/8/layout/vList3#2"/>
    <dgm:cxn modelId="{7339AE30-A874-438E-BD05-B4452300C9BE}" type="presParOf" srcId="{E6F772E5-7FAE-4750-8A34-CC8B6D7D945F}" destId="{FA1C562E-136F-4CA7-8AC8-DAA12F4F64A5}" srcOrd="10" destOrd="0" presId="urn:microsoft.com/office/officeart/2005/8/layout/vList3#2"/>
    <dgm:cxn modelId="{6522B406-1ABC-4248-915A-D73E03292718}" type="presParOf" srcId="{FA1C562E-136F-4CA7-8AC8-DAA12F4F64A5}" destId="{B39198B7-ABD6-4E66-866B-59F98281FFA9}" srcOrd="0" destOrd="0" presId="urn:microsoft.com/office/officeart/2005/8/layout/vList3#2"/>
    <dgm:cxn modelId="{45657ABD-C8B0-45C2-B654-36B744FCE58E}" type="presParOf" srcId="{FA1C562E-136F-4CA7-8AC8-DAA12F4F64A5}" destId="{F1EC9E4A-00A8-43FE-AE03-3F3212FB6541}" srcOrd="1" destOrd="0" presId="urn:microsoft.com/office/officeart/2005/8/layout/vList3#2"/>
    <dgm:cxn modelId="{DBB5EFD3-B24A-4918-9423-B3D9D4C33A8D}" type="presParOf" srcId="{E6F772E5-7FAE-4750-8A34-CC8B6D7D945F}" destId="{565C3646-37C0-49B9-B8AC-C256F612D551}" srcOrd="11" destOrd="0" presId="urn:microsoft.com/office/officeart/2005/8/layout/vList3#2"/>
    <dgm:cxn modelId="{5611BCCF-BDED-4045-A460-9C090D47B53D}" type="presParOf" srcId="{E6F772E5-7FAE-4750-8A34-CC8B6D7D945F}" destId="{55714673-AA90-4295-9E08-95CF42EA142E}" srcOrd="12" destOrd="0" presId="urn:microsoft.com/office/officeart/2005/8/layout/vList3#2"/>
    <dgm:cxn modelId="{8277E06F-DC73-44CA-A782-1A63A1FE20B1}" type="presParOf" srcId="{55714673-AA90-4295-9E08-95CF42EA142E}" destId="{71F0BDE7-7E7C-487D-BDF0-39B178DDDF36}" srcOrd="0" destOrd="0" presId="urn:microsoft.com/office/officeart/2005/8/layout/vList3#2"/>
    <dgm:cxn modelId="{39FB73B3-F5CB-4E2D-9090-70EC384B010A}" type="presParOf" srcId="{55714673-AA90-4295-9E08-95CF42EA142E}" destId="{6FC47D2A-BE24-458B-9FDB-B4CF8708021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55228-427C-43E7-BDCF-9A386A9FF74F}" type="doc">
      <dgm:prSet loTypeId="urn:diagrams.loki3.com/TabbedArc+Icon#1" loCatId="relationship" qsTypeId="urn:microsoft.com/office/officeart/2005/8/quickstyle/simple1" qsCatId="simple" csTypeId="urn:microsoft.com/office/officeart/2005/8/colors/colorful5" csCatId="colorful" phldr="1"/>
      <dgm:spPr/>
    </dgm:pt>
    <dgm:pt modelId="{E0EBFEC1-E6A7-4608-A6C7-35C1D8522BE5}">
      <dgm:prSet phldrT="[Text]"/>
      <dgm:spPr>
        <a:solidFill>
          <a:schemeClr val="accent5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b="1" dirty="0" err="1" smtClean="0">
              <a:latin typeface="Myriad Pro" pitchFamily="34" charset="0"/>
            </a:rPr>
            <a:t>reproducirati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naučeno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gradivo</a:t>
          </a:r>
          <a:r>
            <a:rPr lang="en-US" b="1" dirty="0" smtClean="0">
              <a:latin typeface="Myriad Pro" pitchFamily="34" charset="0"/>
            </a:rPr>
            <a:t>  </a:t>
          </a:r>
          <a:r>
            <a:rPr lang="en-US" b="1" dirty="0" err="1" smtClean="0">
              <a:latin typeface="Myriad Pro" pitchFamily="34" charset="0"/>
            </a:rPr>
            <a:t>iz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područja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suvremene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gastronomske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ponude</a:t>
          </a:r>
          <a:r>
            <a:rPr lang="en-US" b="1" dirty="0" smtClean="0">
              <a:latin typeface="Myriad Pro" pitchFamily="34" charset="0"/>
            </a:rPr>
            <a:t> u </a:t>
          </a:r>
          <a:r>
            <a:rPr lang="en-US" b="1" dirty="0" err="1" smtClean="0">
              <a:latin typeface="Myriad Pro" pitchFamily="34" charset="0"/>
            </a:rPr>
            <a:t>izvornom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obliku</a:t>
          </a:r>
          <a:endParaRPr lang="hr-HR" b="1" dirty="0" smtClean="0">
            <a:latin typeface="Myriad Pro" pitchFamily="34" charset="0"/>
          </a:endParaRPr>
        </a:p>
      </dgm:t>
    </dgm:pt>
    <dgm:pt modelId="{C6C467E8-B552-401F-9F74-2626DBE03360}" type="parTrans" cxnId="{104B5602-11A1-4875-8FF3-51BE056C2FF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EF01CDC-1F34-4DBA-9C8E-E5911E8B45CC}" type="sibTrans" cxnId="{104B5602-11A1-4875-8FF3-51BE056C2FF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7D13D8BF-BF1C-4DB7-ACEA-1DF7A97BF6E7}">
      <dgm:prSet phldrT="[Text]"/>
      <dgm:spPr>
        <a:solidFill>
          <a:schemeClr val="accent5">
            <a:hueOff val="-4966938"/>
            <a:satOff val="19906"/>
            <a:lumOff val="4314"/>
            <a:alpha val="48000"/>
          </a:schemeClr>
        </a:solidFill>
      </dgm:spPr>
      <dgm:t>
        <a:bodyPr/>
        <a:lstStyle/>
        <a:p>
          <a:r>
            <a:rPr lang="en-US" b="1" dirty="0" err="1" smtClean="0">
              <a:latin typeface="Myriad Pro" pitchFamily="34" charset="0"/>
            </a:rPr>
            <a:t>opisati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i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interpretirati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temeljne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pojmove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vezane</a:t>
          </a:r>
          <a:r>
            <a:rPr lang="en-US" b="1" dirty="0" smtClean="0">
              <a:latin typeface="Myriad Pro" pitchFamily="34" charset="0"/>
            </a:rPr>
            <a:t> za </a:t>
          </a:r>
          <a:r>
            <a:rPr lang="en-US" b="1" dirty="0" err="1" smtClean="0">
              <a:latin typeface="Myriad Pro" pitchFamily="34" charset="0"/>
            </a:rPr>
            <a:t>gastronomiju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i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zdravu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prehranu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koju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danas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probirljiv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gost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traži</a:t>
          </a:r>
          <a:r>
            <a:rPr lang="en-US" b="1" dirty="0" smtClean="0">
              <a:latin typeface="Myriad Pro" pitchFamily="34" charset="0"/>
            </a:rPr>
            <a:t> od </a:t>
          </a:r>
          <a:r>
            <a:rPr lang="en-US" b="1" dirty="0" err="1" smtClean="0">
              <a:latin typeface="Myriad Pro" pitchFamily="34" charset="0"/>
            </a:rPr>
            <a:t>ugostitelja</a:t>
          </a:r>
          <a:endParaRPr lang="hr-HR" b="1" dirty="0" smtClean="0">
            <a:latin typeface="Myriad Pro" pitchFamily="34" charset="0"/>
          </a:endParaRPr>
        </a:p>
      </dgm:t>
    </dgm:pt>
    <dgm:pt modelId="{AE5EB72A-C7AD-42FE-8E23-E693F1E21EAF}" type="parTrans" cxnId="{D7B1983B-0B44-4DAF-ADF5-A137C99B8000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6DD7196D-4645-4821-93F4-94F225E1B32D}" type="sibTrans" cxnId="{D7B1983B-0B44-4DAF-ADF5-A137C99B8000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32FC840F-BA8E-4CB2-AA0F-C89D336A031C}">
      <dgm:prSet phldrT="[Text]"/>
      <dgm:spPr>
        <a:solidFill>
          <a:schemeClr val="accent5">
            <a:hueOff val="-9933876"/>
            <a:satOff val="39811"/>
            <a:lumOff val="8628"/>
            <a:alpha val="68000"/>
          </a:schemeClr>
        </a:solidFill>
      </dgm:spPr>
      <dgm:t>
        <a:bodyPr/>
        <a:lstStyle/>
        <a:p>
          <a:r>
            <a:rPr lang="en-US" b="1" dirty="0" err="1" smtClean="0">
              <a:latin typeface="Myriad Pro" pitchFamily="34" charset="0"/>
            </a:rPr>
            <a:t>prezentirati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suvremenu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organizaciju</a:t>
          </a:r>
          <a:r>
            <a:rPr lang="en-US" b="1" dirty="0" smtClean="0">
              <a:latin typeface="Myriad Pro" pitchFamily="34" charset="0"/>
            </a:rPr>
            <a:t> u </a:t>
          </a:r>
          <a:r>
            <a:rPr lang="en-US" b="1" dirty="0" err="1" smtClean="0">
              <a:latin typeface="Myriad Pro" pitchFamily="34" charset="0"/>
            </a:rPr>
            <a:t>ugostiteljskoj</a:t>
          </a:r>
          <a:r>
            <a:rPr lang="en-US" b="1" dirty="0" smtClean="0">
              <a:latin typeface="Myriad Pro" pitchFamily="34" charset="0"/>
            </a:rPr>
            <a:t> </a:t>
          </a:r>
          <a:r>
            <a:rPr lang="en-US" b="1" dirty="0" err="1" smtClean="0">
              <a:latin typeface="Myriad Pro" pitchFamily="34" charset="0"/>
            </a:rPr>
            <a:t>kuhinji</a:t>
          </a:r>
          <a:endParaRPr lang="hr-HR" b="1" dirty="0" smtClean="0">
            <a:latin typeface="Myriad Pro" pitchFamily="34" charset="0"/>
          </a:endParaRPr>
        </a:p>
      </dgm:t>
    </dgm:pt>
    <dgm:pt modelId="{B62C020F-F70D-4677-9D5F-A45597D010AD}" type="parTrans" cxnId="{FDD6E71E-9275-4EA4-86E7-64F5CD31E8C8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C18A34C6-DBE8-4B47-A936-288AAEDC0EF3}" type="sibTrans" cxnId="{FDD6E71E-9275-4EA4-86E7-64F5CD31E8C8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5A1B3C6-A1A0-4509-866C-02A1B7928B51}" type="pres">
      <dgm:prSet presAssocID="{CAB55228-427C-43E7-BDCF-9A386A9FF74F}" presName="Name0" presStyleCnt="0">
        <dgm:presLayoutVars>
          <dgm:dir/>
          <dgm:resizeHandles val="exact"/>
        </dgm:presLayoutVars>
      </dgm:prSet>
      <dgm:spPr/>
    </dgm:pt>
    <dgm:pt modelId="{DA6372FF-7821-4F21-9C1C-0838A43B27D2}" type="pres">
      <dgm:prSet presAssocID="{E0EBFEC1-E6A7-4608-A6C7-35C1D8522BE5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CF1C37-D0D4-4ECE-BA83-E5D5F2E7FA42}" type="pres">
      <dgm:prSet presAssocID="{7D13D8BF-BF1C-4DB7-ACEA-1DF7A97BF6E7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4EA396-E1B7-4248-A7B8-8A7B1B700B5C}" type="pres">
      <dgm:prSet presAssocID="{32FC840F-BA8E-4CB2-AA0F-C89D336A031C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E8CED1E-64A5-4B9E-B7F5-4626BEB31586}" type="presOf" srcId="{E0EBFEC1-E6A7-4608-A6C7-35C1D8522BE5}" destId="{DA6372FF-7821-4F21-9C1C-0838A43B27D2}" srcOrd="0" destOrd="0" presId="urn:diagrams.loki3.com/TabbedArc+Icon#1"/>
    <dgm:cxn modelId="{104B5602-11A1-4875-8FF3-51BE056C2FF5}" srcId="{CAB55228-427C-43E7-BDCF-9A386A9FF74F}" destId="{E0EBFEC1-E6A7-4608-A6C7-35C1D8522BE5}" srcOrd="0" destOrd="0" parTransId="{C6C467E8-B552-401F-9F74-2626DBE03360}" sibTransId="{5EF01CDC-1F34-4DBA-9C8E-E5911E8B45CC}"/>
    <dgm:cxn modelId="{13F86378-0EF5-4DEB-B368-3968C7781F70}" type="presOf" srcId="{CAB55228-427C-43E7-BDCF-9A386A9FF74F}" destId="{55A1B3C6-A1A0-4509-866C-02A1B7928B51}" srcOrd="0" destOrd="0" presId="urn:diagrams.loki3.com/TabbedArc+Icon#1"/>
    <dgm:cxn modelId="{D7B1983B-0B44-4DAF-ADF5-A137C99B8000}" srcId="{CAB55228-427C-43E7-BDCF-9A386A9FF74F}" destId="{7D13D8BF-BF1C-4DB7-ACEA-1DF7A97BF6E7}" srcOrd="1" destOrd="0" parTransId="{AE5EB72A-C7AD-42FE-8E23-E693F1E21EAF}" sibTransId="{6DD7196D-4645-4821-93F4-94F225E1B32D}"/>
    <dgm:cxn modelId="{FDD6E71E-9275-4EA4-86E7-64F5CD31E8C8}" srcId="{CAB55228-427C-43E7-BDCF-9A386A9FF74F}" destId="{32FC840F-BA8E-4CB2-AA0F-C89D336A031C}" srcOrd="2" destOrd="0" parTransId="{B62C020F-F70D-4677-9D5F-A45597D010AD}" sibTransId="{C18A34C6-DBE8-4B47-A936-288AAEDC0EF3}"/>
    <dgm:cxn modelId="{87774E29-C460-479C-A2CC-5865F708CAB6}" type="presOf" srcId="{7D13D8BF-BF1C-4DB7-ACEA-1DF7A97BF6E7}" destId="{F5CF1C37-D0D4-4ECE-BA83-E5D5F2E7FA42}" srcOrd="0" destOrd="0" presId="urn:diagrams.loki3.com/TabbedArc+Icon#1"/>
    <dgm:cxn modelId="{DC2FC4B6-74EF-4DBF-BAC8-5A1BC1EF64A2}" type="presOf" srcId="{32FC840F-BA8E-4CB2-AA0F-C89D336A031C}" destId="{9C4EA396-E1B7-4248-A7B8-8A7B1B700B5C}" srcOrd="0" destOrd="0" presId="urn:diagrams.loki3.com/TabbedArc+Icon#1"/>
    <dgm:cxn modelId="{1D74D93F-CF6C-4D78-AEBB-0BA6F124DDCA}" type="presParOf" srcId="{55A1B3C6-A1A0-4509-866C-02A1B7928B51}" destId="{DA6372FF-7821-4F21-9C1C-0838A43B27D2}" srcOrd="0" destOrd="0" presId="urn:diagrams.loki3.com/TabbedArc+Icon#1"/>
    <dgm:cxn modelId="{5FBCCA87-BCB2-428F-8C8A-F60D07C31100}" type="presParOf" srcId="{55A1B3C6-A1A0-4509-866C-02A1B7928B51}" destId="{F5CF1C37-D0D4-4ECE-BA83-E5D5F2E7FA42}" srcOrd="1" destOrd="0" presId="urn:diagrams.loki3.com/TabbedArc+Icon#1"/>
    <dgm:cxn modelId="{FE32B217-C547-4E4A-8FB9-28304473E879}" type="presParOf" srcId="{55A1B3C6-A1A0-4509-866C-02A1B7928B51}" destId="{9C4EA396-E1B7-4248-A7B8-8A7B1B700B5C}" srcOrd="2" destOrd="0" presId="urn:diagrams.loki3.com/TabbedArc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BF74D06-5A6E-45DD-940B-435F8CC41F41}" type="doc">
      <dgm:prSet loTypeId="urn:microsoft.com/office/officeart/2005/8/layout/chevron2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hr-HR"/>
        </a:p>
      </dgm:t>
    </dgm:pt>
    <dgm:pt modelId="{EBF1EA79-4C58-4BB5-B072-EA63D395E030}">
      <dgm:prSet phldrT="[Text]"/>
      <dgm:spPr/>
      <dgm:t>
        <a:bodyPr/>
        <a:lstStyle/>
        <a:p>
          <a:r>
            <a:rPr lang="en-US" dirty="0" smtClean="0"/>
            <a:t>U</a:t>
          </a:r>
          <a:r>
            <a:rPr lang="hr-HR" dirty="0" smtClean="0"/>
            <a:t>vod u barsko poslovanje</a:t>
          </a:r>
          <a:endParaRPr lang="hr-HR" dirty="0"/>
        </a:p>
      </dgm:t>
    </dgm:pt>
    <dgm:pt modelId="{66F5021E-C804-4068-A7D0-694A41E0C128}" type="parTrans" cxnId="{D9A6903A-BCC3-4045-91E7-366811E5AF0A}">
      <dgm:prSet/>
      <dgm:spPr/>
      <dgm:t>
        <a:bodyPr/>
        <a:lstStyle/>
        <a:p>
          <a:endParaRPr lang="hr-HR"/>
        </a:p>
      </dgm:t>
    </dgm:pt>
    <dgm:pt modelId="{6A1677CA-474E-4678-B3B1-A71F704A41CC}" type="sibTrans" cxnId="{D9A6903A-BCC3-4045-91E7-366811E5AF0A}">
      <dgm:prSet/>
      <dgm:spPr/>
      <dgm:t>
        <a:bodyPr/>
        <a:lstStyle/>
        <a:p>
          <a:endParaRPr lang="hr-HR"/>
        </a:p>
      </dgm:t>
    </dgm:pt>
    <dgm:pt modelId="{2495F0FB-091E-4FA2-A340-CDFFCA9979E5}">
      <dgm:prSet/>
      <dgm:spPr/>
      <dgm:t>
        <a:bodyPr/>
        <a:lstStyle/>
        <a:p>
          <a:r>
            <a:rPr lang="en-US" dirty="0" smtClean="0"/>
            <a:t>O</a:t>
          </a:r>
          <a:r>
            <a:rPr lang="hr-HR" dirty="0" smtClean="0"/>
            <a:t>snove za miješanje pića</a:t>
          </a:r>
          <a:endParaRPr lang="hr-HR" dirty="0"/>
        </a:p>
      </dgm:t>
    </dgm:pt>
    <dgm:pt modelId="{341B3CF8-2680-488D-85B4-8EFD2D0B6180}" type="parTrans" cxnId="{66D704B0-365B-422C-AEA9-0068B57AE2F0}">
      <dgm:prSet/>
      <dgm:spPr/>
      <dgm:t>
        <a:bodyPr/>
        <a:lstStyle/>
        <a:p>
          <a:endParaRPr lang="hr-HR"/>
        </a:p>
      </dgm:t>
    </dgm:pt>
    <dgm:pt modelId="{EEE89C28-83C8-4638-8D3A-D7F250A25146}" type="sibTrans" cxnId="{66D704B0-365B-422C-AEA9-0068B57AE2F0}">
      <dgm:prSet/>
      <dgm:spPr/>
      <dgm:t>
        <a:bodyPr/>
        <a:lstStyle/>
        <a:p>
          <a:endParaRPr lang="hr-HR"/>
        </a:p>
      </dgm:t>
    </dgm:pt>
    <dgm:pt modelId="{DA175DC0-D8C5-40DE-A4B0-C76C6538E2F8}">
      <dgm:prSet/>
      <dgm:spPr/>
      <dgm:t>
        <a:bodyPr/>
        <a:lstStyle/>
        <a:p>
          <a:r>
            <a:rPr lang="en-US" dirty="0" smtClean="0"/>
            <a:t>P</a:t>
          </a:r>
          <a:r>
            <a:rPr lang="hr-HR" dirty="0" smtClean="0"/>
            <a:t>roizvodnja žestokih pića</a:t>
          </a:r>
          <a:endParaRPr lang="hr-HR" dirty="0"/>
        </a:p>
      </dgm:t>
    </dgm:pt>
    <dgm:pt modelId="{7E70D7FB-DA96-4F0D-A5DB-4DE822345899}" type="parTrans" cxnId="{76BE78B7-34FA-496A-A13A-2E6379D87D39}">
      <dgm:prSet/>
      <dgm:spPr/>
      <dgm:t>
        <a:bodyPr/>
        <a:lstStyle/>
        <a:p>
          <a:endParaRPr lang="hr-HR"/>
        </a:p>
      </dgm:t>
    </dgm:pt>
    <dgm:pt modelId="{0890EC82-B58C-48CC-B992-6E52A7262563}" type="sibTrans" cxnId="{76BE78B7-34FA-496A-A13A-2E6379D87D39}">
      <dgm:prSet/>
      <dgm:spPr/>
      <dgm:t>
        <a:bodyPr/>
        <a:lstStyle/>
        <a:p>
          <a:endParaRPr lang="hr-HR"/>
        </a:p>
      </dgm:t>
    </dgm:pt>
    <dgm:pt modelId="{F41FDDDE-404A-465F-912D-D671543555EC}">
      <dgm:prSet/>
      <dgm:spPr/>
      <dgm:t>
        <a:bodyPr/>
        <a:lstStyle/>
        <a:p>
          <a:r>
            <a:rPr lang="en-US" dirty="0" smtClean="0"/>
            <a:t>K</a:t>
          </a:r>
          <a:r>
            <a:rPr lang="hr-HR" dirty="0" smtClean="0"/>
            <a:t>ratka miješana pića</a:t>
          </a:r>
          <a:endParaRPr lang="hr-HR" dirty="0"/>
        </a:p>
      </dgm:t>
    </dgm:pt>
    <dgm:pt modelId="{D2BF03F7-BF4E-4593-AC10-EBB9ED77C8DC}" type="parTrans" cxnId="{632EDF44-6552-4F07-961C-989A90CD1CAF}">
      <dgm:prSet/>
      <dgm:spPr/>
      <dgm:t>
        <a:bodyPr/>
        <a:lstStyle/>
        <a:p>
          <a:endParaRPr lang="hr-HR"/>
        </a:p>
      </dgm:t>
    </dgm:pt>
    <dgm:pt modelId="{6D0B1936-3566-40F2-B8AF-B98AABD9C087}" type="sibTrans" cxnId="{632EDF44-6552-4F07-961C-989A90CD1CAF}">
      <dgm:prSet/>
      <dgm:spPr/>
      <dgm:t>
        <a:bodyPr/>
        <a:lstStyle/>
        <a:p>
          <a:endParaRPr lang="hr-HR"/>
        </a:p>
      </dgm:t>
    </dgm:pt>
    <dgm:pt modelId="{6E362A96-8F6E-4224-ABE3-F718CDB1314B}">
      <dgm:prSet/>
      <dgm:spPr/>
      <dgm:t>
        <a:bodyPr/>
        <a:lstStyle/>
        <a:p>
          <a:r>
            <a:rPr lang="en-US" dirty="0" smtClean="0"/>
            <a:t>D</a:t>
          </a:r>
          <a:r>
            <a:rPr lang="hr-HR" dirty="0" smtClean="0"/>
            <a:t>uga miješana pića</a:t>
          </a:r>
          <a:endParaRPr lang="hr-HR" b="1" dirty="0"/>
        </a:p>
      </dgm:t>
    </dgm:pt>
    <dgm:pt modelId="{17A1744A-5F92-4B27-8D74-46A7A8B14EBC}" type="parTrans" cxnId="{9FD9FCD4-19FF-45D1-A0D1-7CB88377FA47}">
      <dgm:prSet/>
      <dgm:spPr/>
      <dgm:t>
        <a:bodyPr/>
        <a:lstStyle/>
        <a:p>
          <a:endParaRPr lang="hr-HR"/>
        </a:p>
      </dgm:t>
    </dgm:pt>
    <dgm:pt modelId="{1E481455-962A-427D-8D5B-DE253B6E410C}" type="sibTrans" cxnId="{9FD9FCD4-19FF-45D1-A0D1-7CB88377FA47}">
      <dgm:prSet/>
      <dgm:spPr/>
      <dgm:t>
        <a:bodyPr/>
        <a:lstStyle/>
        <a:p>
          <a:endParaRPr lang="hr-HR"/>
        </a:p>
      </dgm:t>
    </dgm:pt>
    <dgm:pt modelId="{1DBA0922-DFDF-48DB-BE5D-A7A96FC4D711}">
      <dgm:prSet/>
      <dgm:spPr/>
      <dgm:t>
        <a:bodyPr/>
        <a:lstStyle/>
        <a:p>
          <a:r>
            <a:rPr lang="hr-HR" dirty="0" smtClean="0"/>
            <a:t>Kava i brza jela </a:t>
          </a:r>
          <a:endParaRPr lang="hr-HR" b="1" dirty="0"/>
        </a:p>
      </dgm:t>
    </dgm:pt>
    <dgm:pt modelId="{90DFE91B-9274-4F39-A82F-73B370273AAE}" type="parTrans" cxnId="{0FDC597D-D00C-4974-BB16-4981BF6EB1A9}">
      <dgm:prSet/>
      <dgm:spPr/>
      <dgm:t>
        <a:bodyPr/>
        <a:lstStyle/>
        <a:p>
          <a:endParaRPr lang="hr-HR"/>
        </a:p>
      </dgm:t>
    </dgm:pt>
    <dgm:pt modelId="{A979A11C-929B-4230-BB7B-6BCA78C71CA6}" type="sibTrans" cxnId="{0FDC597D-D00C-4974-BB16-4981BF6EB1A9}">
      <dgm:prSet/>
      <dgm:spPr/>
      <dgm:t>
        <a:bodyPr/>
        <a:lstStyle/>
        <a:p>
          <a:endParaRPr lang="hr-HR"/>
        </a:p>
      </dgm:t>
    </dgm:pt>
    <dgm:pt modelId="{9BFD8FF0-345D-40FD-A62E-499DAFCADB0A}">
      <dgm:prSet/>
      <dgm:spPr/>
      <dgm:t>
        <a:bodyPr/>
        <a:lstStyle/>
        <a:p>
          <a:r>
            <a:rPr lang="hr-HR" dirty="0" smtClean="0"/>
            <a:t>Najpoznatija miješana pića </a:t>
          </a:r>
          <a:endParaRPr lang="hr-HR" dirty="0"/>
        </a:p>
      </dgm:t>
    </dgm:pt>
    <dgm:pt modelId="{1E4535FA-C401-489C-9FEC-B7EDD4FEC353}" type="parTrans" cxnId="{42B7160D-A54B-41AE-9C2D-603D170511E0}">
      <dgm:prSet/>
      <dgm:spPr/>
      <dgm:t>
        <a:bodyPr/>
        <a:lstStyle/>
        <a:p>
          <a:endParaRPr lang="hr-HR"/>
        </a:p>
      </dgm:t>
    </dgm:pt>
    <dgm:pt modelId="{38954BD8-92DD-4F36-AB21-7052720D4B17}" type="sibTrans" cxnId="{42B7160D-A54B-41AE-9C2D-603D170511E0}">
      <dgm:prSet/>
      <dgm:spPr/>
      <dgm:t>
        <a:bodyPr/>
        <a:lstStyle/>
        <a:p>
          <a:endParaRPr lang="hr-HR"/>
        </a:p>
      </dgm:t>
    </dgm:pt>
    <dgm:pt modelId="{5580E010-46F2-4547-A246-BDD0D1593D8A}">
      <dgm:prSet/>
      <dgm:spPr/>
      <dgm:t>
        <a:bodyPr/>
        <a:lstStyle/>
        <a:p>
          <a:r>
            <a:rPr lang="hr-HR" dirty="0" smtClean="0"/>
            <a:t>Financijsko poslovanje u baru</a:t>
          </a:r>
          <a:endParaRPr lang="hr-HR" dirty="0"/>
        </a:p>
      </dgm:t>
    </dgm:pt>
    <dgm:pt modelId="{C5E249E7-0987-4626-B632-69D44261DD0D}" type="parTrans" cxnId="{6E1183BC-2CA9-45E5-BF25-A14B7256D744}">
      <dgm:prSet/>
      <dgm:spPr/>
      <dgm:t>
        <a:bodyPr/>
        <a:lstStyle/>
        <a:p>
          <a:endParaRPr lang="hr-HR"/>
        </a:p>
      </dgm:t>
    </dgm:pt>
    <dgm:pt modelId="{06AD1723-8708-4F2C-9385-78C8C5A4DD04}" type="sibTrans" cxnId="{6E1183BC-2CA9-45E5-BF25-A14B7256D744}">
      <dgm:prSet/>
      <dgm:spPr/>
      <dgm:t>
        <a:bodyPr/>
        <a:lstStyle/>
        <a:p>
          <a:endParaRPr lang="hr-HR"/>
        </a:p>
      </dgm:t>
    </dgm:pt>
    <dgm:pt modelId="{DB7CE503-F20E-474C-8225-70B53824953E}">
      <dgm:prSet/>
      <dgm:spPr/>
      <dgm:t>
        <a:bodyPr/>
        <a:lstStyle/>
        <a:p>
          <a:r>
            <a:rPr lang="en-US" dirty="0" smtClean="0"/>
            <a:t>S</a:t>
          </a:r>
          <a:r>
            <a:rPr lang="hr-HR" dirty="0" smtClean="0"/>
            <a:t>igurnost na radnom mjestu</a:t>
          </a:r>
          <a:endParaRPr lang="hr-HR" dirty="0"/>
        </a:p>
      </dgm:t>
    </dgm:pt>
    <dgm:pt modelId="{1B95EAEE-C9C1-4998-B245-458077ACDA90}" type="parTrans" cxnId="{AA8A61CA-7D7C-4CE6-A7B0-8F4E856FA4B5}">
      <dgm:prSet/>
      <dgm:spPr/>
      <dgm:t>
        <a:bodyPr/>
        <a:lstStyle/>
        <a:p>
          <a:endParaRPr lang="hr-HR"/>
        </a:p>
      </dgm:t>
    </dgm:pt>
    <dgm:pt modelId="{D9DE78FB-5F40-400D-B526-6EE1B6254BBD}" type="sibTrans" cxnId="{AA8A61CA-7D7C-4CE6-A7B0-8F4E856FA4B5}">
      <dgm:prSet/>
      <dgm:spPr/>
      <dgm:t>
        <a:bodyPr/>
        <a:lstStyle/>
        <a:p>
          <a:endParaRPr lang="hr-HR"/>
        </a:p>
      </dgm:t>
    </dgm:pt>
    <dgm:pt modelId="{34C8AE66-DDE3-4DE9-9BF0-2621F8D60788}">
      <dgm:prSet phldrT="[Text]"/>
      <dgm:spPr/>
      <dgm:t>
        <a:bodyPr/>
        <a:lstStyle/>
        <a:p>
          <a:endParaRPr lang="hr-HR" dirty="0"/>
        </a:p>
      </dgm:t>
    </dgm:pt>
    <dgm:pt modelId="{2DD75E48-4582-49CC-81C4-12B09E0C792F}" type="parTrans" cxnId="{E3EA8EB2-D351-4A13-89ED-4F7F158FCEB9}">
      <dgm:prSet/>
      <dgm:spPr/>
      <dgm:t>
        <a:bodyPr/>
        <a:lstStyle/>
        <a:p>
          <a:endParaRPr lang="hr-HR"/>
        </a:p>
      </dgm:t>
    </dgm:pt>
    <dgm:pt modelId="{8E0F20AA-3B92-431C-B707-C440F093D0B2}" type="sibTrans" cxnId="{E3EA8EB2-D351-4A13-89ED-4F7F158FCEB9}">
      <dgm:prSet/>
      <dgm:spPr/>
      <dgm:t>
        <a:bodyPr/>
        <a:lstStyle/>
        <a:p>
          <a:endParaRPr lang="hr-HR"/>
        </a:p>
      </dgm:t>
    </dgm:pt>
    <dgm:pt modelId="{63BFF519-532D-442E-9190-8EF797264E39}">
      <dgm:prSet/>
      <dgm:spPr/>
      <dgm:t>
        <a:bodyPr/>
        <a:lstStyle/>
        <a:p>
          <a:endParaRPr lang="hr-HR" dirty="0"/>
        </a:p>
      </dgm:t>
    </dgm:pt>
    <dgm:pt modelId="{702B9FF7-0982-437E-9E8E-B5FF4873EA46}" type="parTrans" cxnId="{47590271-1687-4455-910D-33D70730F653}">
      <dgm:prSet/>
      <dgm:spPr/>
      <dgm:t>
        <a:bodyPr/>
        <a:lstStyle/>
        <a:p>
          <a:endParaRPr lang="hr-HR"/>
        </a:p>
      </dgm:t>
    </dgm:pt>
    <dgm:pt modelId="{A7DEF754-201F-4C70-9542-EBB30EC8A6DA}" type="sibTrans" cxnId="{47590271-1687-4455-910D-33D70730F653}">
      <dgm:prSet/>
      <dgm:spPr/>
      <dgm:t>
        <a:bodyPr/>
        <a:lstStyle/>
        <a:p>
          <a:endParaRPr lang="hr-HR"/>
        </a:p>
      </dgm:t>
    </dgm:pt>
    <dgm:pt modelId="{43853217-268F-4D17-A624-B522E5006E9E}">
      <dgm:prSet/>
      <dgm:spPr/>
      <dgm:t>
        <a:bodyPr/>
        <a:lstStyle/>
        <a:p>
          <a:endParaRPr lang="hr-HR" dirty="0"/>
        </a:p>
      </dgm:t>
    </dgm:pt>
    <dgm:pt modelId="{31E8D8F3-CC6E-447C-8FCA-1288CBF18AE7}" type="parTrans" cxnId="{39263D85-33AA-4BF7-BCBC-6676814B7207}">
      <dgm:prSet/>
      <dgm:spPr/>
      <dgm:t>
        <a:bodyPr/>
        <a:lstStyle/>
        <a:p>
          <a:endParaRPr lang="hr-HR"/>
        </a:p>
      </dgm:t>
    </dgm:pt>
    <dgm:pt modelId="{56E73C86-08B5-4F86-B8D1-F6202174F981}" type="sibTrans" cxnId="{39263D85-33AA-4BF7-BCBC-6676814B7207}">
      <dgm:prSet/>
      <dgm:spPr/>
      <dgm:t>
        <a:bodyPr/>
        <a:lstStyle/>
        <a:p>
          <a:endParaRPr lang="hr-HR"/>
        </a:p>
      </dgm:t>
    </dgm:pt>
    <dgm:pt modelId="{B0A7901A-65AC-458A-98C0-226ACD42371A}">
      <dgm:prSet/>
      <dgm:spPr/>
      <dgm:t>
        <a:bodyPr/>
        <a:lstStyle/>
        <a:p>
          <a:endParaRPr lang="hr-HR" dirty="0"/>
        </a:p>
      </dgm:t>
    </dgm:pt>
    <dgm:pt modelId="{EC538F29-0A7C-4115-BFA1-BD61E1FE0CB4}" type="parTrans" cxnId="{CC2D3667-FBE4-4BD5-A46B-9D6DB6C5A6E9}">
      <dgm:prSet/>
      <dgm:spPr/>
      <dgm:t>
        <a:bodyPr/>
        <a:lstStyle/>
        <a:p>
          <a:endParaRPr lang="hr-HR"/>
        </a:p>
      </dgm:t>
    </dgm:pt>
    <dgm:pt modelId="{5A5B792D-F363-43C5-99C0-9326071B4355}" type="sibTrans" cxnId="{CC2D3667-FBE4-4BD5-A46B-9D6DB6C5A6E9}">
      <dgm:prSet/>
      <dgm:spPr/>
      <dgm:t>
        <a:bodyPr/>
        <a:lstStyle/>
        <a:p>
          <a:endParaRPr lang="hr-HR"/>
        </a:p>
      </dgm:t>
    </dgm:pt>
    <dgm:pt modelId="{E94298E4-9546-4ABC-8734-288AE6731298}">
      <dgm:prSet/>
      <dgm:spPr/>
      <dgm:t>
        <a:bodyPr/>
        <a:lstStyle/>
        <a:p>
          <a:endParaRPr lang="hr-HR" b="1" dirty="0"/>
        </a:p>
      </dgm:t>
    </dgm:pt>
    <dgm:pt modelId="{04C83BF7-5A22-42E6-BFB2-488AAAF87C1B}" type="parTrans" cxnId="{E7EC640D-2E47-472A-8912-DC3F0C062451}">
      <dgm:prSet/>
      <dgm:spPr/>
      <dgm:t>
        <a:bodyPr/>
        <a:lstStyle/>
        <a:p>
          <a:endParaRPr lang="hr-HR"/>
        </a:p>
      </dgm:t>
    </dgm:pt>
    <dgm:pt modelId="{2C173D25-49AA-4BBB-B267-80570C1258E7}" type="sibTrans" cxnId="{E7EC640D-2E47-472A-8912-DC3F0C062451}">
      <dgm:prSet/>
      <dgm:spPr/>
      <dgm:t>
        <a:bodyPr/>
        <a:lstStyle/>
        <a:p>
          <a:endParaRPr lang="hr-HR"/>
        </a:p>
      </dgm:t>
    </dgm:pt>
    <dgm:pt modelId="{3141674F-F818-4667-A02B-B11785B836CD}">
      <dgm:prSet/>
      <dgm:spPr/>
      <dgm:t>
        <a:bodyPr/>
        <a:lstStyle/>
        <a:p>
          <a:endParaRPr lang="hr-HR" b="1" dirty="0"/>
        </a:p>
      </dgm:t>
    </dgm:pt>
    <dgm:pt modelId="{A15D736A-740A-42E6-BE5C-9BFCDED458B9}" type="parTrans" cxnId="{97402883-B87F-44DB-B261-E14C0E19A902}">
      <dgm:prSet/>
      <dgm:spPr/>
      <dgm:t>
        <a:bodyPr/>
        <a:lstStyle/>
        <a:p>
          <a:endParaRPr lang="hr-HR"/>
        </a:p>
      </dgm:t>
    </dgm:pt>
    <dgm:pt modelId="{AC9AF355-901D-4E90-86ED-43ACA47EBCA4}" type="sibTrans" cxnId="{97402883-B87F-44DB-B261-E14C0E19A902}">
      <dgm:prSet/>
      <dgm:spPr/>
      <dgm:t>
        <a:bodyPr/>
        <a:lstStyle/>
        <a:p>
          <a:endParaRPr lang="hr-HR"/>
        </a:p>
      </dgm:t>
    </dgm:pt>
    <dgm:pt modelId="{3885A722-5CDF-456F-84EE-78DE7D63DE6C}">
      <dgm:prSet/>
      <dgm:spPr/>
      <dgm:t>
        <a:bodyPr/>
        <a:lstStyle/>
        <a:p>
          <a:endParaRPr lang="hr-HR" dirty="0"/>
        </a:p>
      </dgm:t>
    </dgm:pt>
    <dgm:pt modelId="{DB80F977-2ECB-41F9-ACAE-D96CBA8EB51C}" type="parTrans" cxnId="{1AAA1B75-91DC-419A-966D-9BC36C583D04}">
      <dgm:prSet/>
      <dgm:spPr/>
      <dgm:t>
        <a:bodyPr/>
        <a:lstStyle/>
        <a:p>
          <a:endParaRPr lang="hr-HR"/>
        </a:p>
      </dgm:t>
    </dgm:pt>
    <dgm:pt modelId="{9F3FC528-667F-4DAC-ACD9-F6570FD57D11}" type="sibTrans" cxnId="{1AAA1B75-91DC-419A-966D-9BC36C583D04}">
      <dgm:prSet/>
      <dgm:spPr/>
      <dgm:t>
        <a:bodyPr/>
        <a:lstStyle/>
        <a:p>
          <a:endParaRPr lang="hr-HR"/>
        </a:p>
      </dgm:t>
    </dgm:pt>
    <dgm:pt modelId="{FEB554A7-A7A5-491F-A144-A1240D80E26C}">
      <dgm:prSet/>
      <dgm:spPr/>
      <dgm:t>
        <a:bodyPr/>
        <a:lstStyle/>
        <a:p>
          <a:endParaRPr lang="hr-HR" dirty="0"/>
        </a:p>
      </dgm:t>
    </dgm:pt>
    <dgm:pt modelId="{119084AF-D6C7-400B-A59E-5E9A49A31777}" type="parTrans" cxnId="{53B0F254-2925-4EDC-A86B-25C72D7520D9}">
      <dgm:prSet/>
      <dgm:spPr/>
      <dgm:t>
        <a:bodyPr/>
        <a:lstStyle/>
        <a:p>
          <a:endParaRPr lang="hr-HR"/>
        </a:p>
      </dgm:t>
    </dgm:pt>
    <dgm:pt modelId="{9DC9638C-D843-4E06-B1F0-5B107817BC1E}" type="sibTrans" cxnId="{53B0F254-2925-4EDC-A86B-25C72D7520D9}">
      <dgm:prSet/>
      <dgm:spPr/>
      <dgm:t>
        <a:bodyPr/>
        <a:lstStyle/>
        <a:p>
          <a:endParaRPr lang="hr-HR"/>
        </a:p>
      </dgm:t>
    </dgm:pt>
    <dgm:pt modelId="{2DC6021B-FC7D-420F-9F47-600739DEF1C0}">
      <dgm:prSet/>
      <dgm:spPr/>
      <dgm:t>
        <a:bodyPr/>
        <a:lstStyle/>
        <a:p>
          <a:endParaRPr lang="hr-HR" dirty="0"/>
        </a:p>
      </dgm:t>
    </dgm:pt>
    <dgm:pt modelId="{73894C91-CF02-4056-BD4D-4EBF4C1B34F4}" type="parTrans" cxnId="{704D985D-0A60-47C3-B9B3-27D2184DC7E0}">
      <dgm:prSet/>
      <dgm:spPr/>
      <dgm:t>
        <a:bodyPr/>
        <a:lstStyle/>
        <a:p>
          <a:endParaRPr lang="hr-HR"/>
        </a:p>
      </dgm:t>
    </dgm:pt>
    <dgm:pt modelId="{5C2790B9-7A00-4A3E-9F86-94D79DD0BE52}" type="sibTrans" cxnId="{704D985D-0A60-47C3-B9B3-27D2184DC7E0}">
      <dgm:prSet/>
      <dgm:spPr/>
      <dgm:t>
        <a:bodyPr/>
        <a:lstStyle/>
        <a:p>
          <a:endParaRPr lang="hr-HR"/>
        </a:p>
      </dgm:t>
    </dgm:pt>
    <dgm:pt modelId="{31E9AEE2-A6C1-4C32-8736-3A2B76F6E387}" type="pres">
      <dgm:prSet presAssocID="{BBF74D06-5A6E-45DD-940B-435F8CC41F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5E99186-9331-4E97-9E36-E218FB3342AF}" type="pres">
      <dgm:prSet presAssocID="{34C8AE66-DDE3-4DE9-9BF0-2621F8D60788}" presName="composite" presStyleCnt="0"/>
      <dgm:spPr/>
    </dgm:pt>
    <dgm:pt modelId="{8873DBE0-349D-47E1-95CF-BAF2793F5849}" type="pres">
      <dgm:prSet presAssocID="{34C8AE66-DDE3-4DE9-9BF0-2621F8D60788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B8161B-624C-45DA-83C2-AB5250DA24AB}" type="pres">
      <dgm:prSet presAssocID="{34C8AE66-DDE3-4DE9-9BF0-2621F8D60788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545BF7-4971-4CDA-B8F1-E51FD0082866}" type="pres">
      <dgm:prSet presAssocID="{8E0F20AA-3B92-431C-B707-C440F093D0B2}" presName="sp" presStyleCnt="0"/>
      <dgm:spPr/>
    </dgm:pt>
    <dgm:pt modelId="{0C3692E7-3D46-47A6-A2FD-6EECF1749A05}" type="pres">
      <dgm:prSet presAssocID="{63BFF519-532D-442E-9190-8EF797264E39}" presName="composite" presStyleCnt="0"/>
      <dgm:spPr/>
    </dgm:pt>
    <dgm:pt modelId="{4DF1AFD2-EB5F-45A3-872D-1CF59D1F0DAE}" type="pres">
      <dgm:prSet presAssocID="{63BFF519-532D-442E-9190-8EF797264E39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9AA940-8EB2-4B1E-BF1D-7E12A5039DBE}" type="pres">
      <dgm:prSet presAssocID="{63BFF519-532D-442E-9190-8EF797264E39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5A64E5-CA2E-433D-98A1-47A54F9E7256}" type="pres">
      <dgm:prSet presAssocID="{A7DEF754-201F-4C70-9542-EBB30EC8A6DA}" presName="sp" presStyleCnt="0"/>
      <dgm:spPr/>
    </dgm:pt>
    <dgm:pt modelId="{18E37A0D-E334-4C87-9146-D7367D333FF9}" type="pres">
      <dgm:prSet presAssocID="{43853217-268F-4D17-A624-B522E5006E9E}" presName="composite" presStyleCnt="0"/>
      <dgm:spPr/>
    </dgm:pt>
    <dgm:pt modelId="{3BD14762-7C32-4EC2-BFEC-B078A1538F2D}" type="pres">
      <dgm:prSet presAssocID="{43853217-268F-4D17-A624-B522E5006E9E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23AC56-1206-4166-8D88-2D197B94E9D6}" type="pres">
      <dgm:prSet presAssocID="{43853217-268F-4D17-A624-B522E5006E9E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8DDF52-DA5D-472A-9C61-5E98064D1A3E}" type="pres">
      <dgm:prSet presAssocID="{56E73C86-08B5-4F86-B8D1-F6202174F981}" presName="sp" presStyleCnt="0"/>
      <dgm:spPr/>
    </dgm:pt>
    <dgm:pt modelId="{A77A91D7-BC4E-4D85-B449-4C561942A195}" type="pres">
      <dgm:prSet presAssocID="{B0A7901A-65AC-458A-98C0-226ACD42371A}" presName="composite" presStyleCnt="0"/>
      <dgm:spPr/>
    </dgm:pt>
    <dgm:pt modelId="{62547446-BCC4-4E3B-96F7-D50C53EE7EE9}" type="pres">
      <dgm:prSet presAssocID="{B0A7901A-65AC-458A-98C0-226ACD42371A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1D8677-0E5D-45EE-B14D-2A2A608EADC4}" type="pres">
      <dgm:prSet presAssocID="{B0A7901A-65AC-458A-98C0-226ACD42371A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55B1ED-011A-40F2-8861-B62D01CC3DD3}" type="pres">
      <dgm:prSet presAssocID="{5A5B792D-F363-43C5-99C0-9326071B4355}" presName="sp" presStyleCnt="0"/>
      <dgm:spPr/>
    </dgm:pt>
    <dgm:pt modelId="{47FCF5F5-2912-4A26-A791-7EBB51084665}" type="pres">
      <dgm:prSet presAssocID="{E94298E4-9546-4ABC-8734-288AE6731298}" presName="composite" presStyleCnt="0"/>
      <dgm:spPr/>
    </dgm:pt>
    <dgm:pt modelId="{77DA6DED-0414-4B2C-8E8B-7939245276FD}" type="pres">
      <dgm:prSet presAssocID="{E94298E4-9546-4ABC-8734-288AE6731298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F69191-F3E0-42F4-B534-2DAA195C162A}" type="pres">
      <dgm:prSet presAssocID="{E94298E4-9546-4ABC-8734-288AE6731298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F8BC5A-3517-4539-8BEF-5CB833E58957}" type="pres">
      <dgm:prSet presAssocID="{2C173D25-49AA-4BBB-B267-80570C1258E7}" presName="sp" presStyleCnt="0"/>
      <dgm:spPr/>
    </dgm:pt>
    <dgm:pt modelId="{A0CC9203-01C7-4934-BBF7-53A5A4318316}" type="pres">
      <dgm:prSet presAssocID="{3141674F-F818-4667-A02B-B11785B836CD}" presName="composite" presStyleCnt="0"/>
      <dgm:spPr/>
    </dgm:pt>
    <dgm:pt modelId="{5D3B4EED-0F97-45E5-9AF2-97ADF5F9407B}" type="pres">
      <dgm:prSet presAssocID="{3141674F-F818-4667-A02B-B11785B836CD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F503B1-3C23-46D1-BD6E-B6029C1C8B91}" type="pres">
      <dgm:prSet presAssocID="{3141674F-F818-4667-A02B-B11785B836CD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C2D685-747D-48CF-9119-D0941B37A973}" type="pres">
      <dgm:prSet presAssocID="{AC9AF355-901D-4E90-86ED-43ACA47EBCA4}" presName="sp" presStyleCnt="0"/>
      <dgm:spPr/>
    </dgm:pt>
    <dgm:pt modelId="{F9C7894D-25F7-40A8-9567-7C8C6BC5A725}" type="pres">
      <dgm:prSet presAssocID="{3885A722-5CDF-456F-84EE-78DE7D63DE6C}" presName="composite" presStyleCnt="0"/>
      <dgm:spPr/>
    </dgm:pt>
    <dgm:pt modelId="{D6997AD6-A38D-43D6-932B-9B7CB7E2769B}" type="pres">
      <dgm:prSet presAssocID="{3885A722-5CDF-456F-84EE-78DE7D63DE6C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8B9727-7E51-4A95-9C8E-EA9FB7899AF3}" type="pres">
      <dgm:prSet presAssocID="{3885A722-5CDF-456F-84EE-78DE7D63DE6C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73D9D9-9822-4CF6-B919-8FF99FCEB5CC}" type="pres">
      <dgm:prSet presAssocID="{9F3FC528-667F-4DAC-ACD9-F6570FD57D11}" presName="sp" presStyleCnt="0"/>
      <dgm:spPr/>
    </dgm:pt>
    <dgm:pt modelId="{738A9308-01B1-433B-9FF9-F3F3DD8E32D9}" type="pres">
      <dgm:prSet presAssocID="{FEB554A7-A7A5-491F-A144-A1240D80E26C}" presName="composite" presStyleCnt="0"/>
      <dgm:spPr/>
    </dgm:pt>
    <dgm:pt modelId="{7E018218-00D3-4DC1-BFAD-B2AFFCA0A4FD}" type="pres">
      <dgm:prSet presAssocID="{FEB554A7-A7A5-491F-A144-A1240D80E26C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AFFC93-25BA-4D66-B116-60E78D9E3301}" type="pres">
      <dgm:prSet presAssocID="{FEB554A7-A7A5-491F-A144-A1240D80E26C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E62C21-1535-460C-9C80-73E0F79FA171}" type="pres">
      <dgm:prSet presAssocID="{9DC9638C-D843-4E06-B1F0-5B107817BC1E}" presName="sp" presStyleCnt="0"/>
      <dgm:spPr/>
    </dgm:pt>
    <dgm:pt modelId="{7B514E20-AB32-4F4B-84E7-FDF7C238208C}" type="pres">
      <dgm:prSet presAssocID="{2DC6021B-FC7D-420F-9F47-600739DEF1C0}" presName="composite" presStyleCnt="0"/>
      <dgm:spPr/>
    </dgm:pt>
    <dgm:pt modelId="{C5FAFE7B-FEC9-4D21-A5A5-1C16B8FB2F3F}" type="pres">
      <dgm:prSet presAssocID="{2DC6021B-FC7D-420F-9F47-600739DEF1C0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320234-4E27-4DE5-8F18-15AC7D03DD27}" type="pres">
      <dgm:prSet presAssocID="{2DC6021B-FC7D-420F-9F47-600739DEF1C0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AA1B75-91DC-419A-966D-9BC36C583D04}" srcId="{BBF74D06-5A6E-45DD-940B-435F8CC41F41}" destId="{3885A722-5CDF-456F-84EE-78DE7D63DE6C}" srcOrd="6" destOrd="0" parTransId="{DB80F977-2ECB-41F9-ACAE-D96CBA8EB51C}" sibTransId="{9F3FC528-667F-4DAC-ACD9-F6570FD57D11}"/>
    <dgm:cxn modelId="{704D985D-0A60-47C3-B9B3-27D2184DC7E0}" srcId="{BBF74D06-5A6E-45DD-940B-435F8CC41F41}" destId="{2DC6021B-FC7D-420F-9F47-600739DEF1C0}" srcOrd="8" destOrd="0" parTransId="{73894C91-CF02-4056-BD4D-4EBF4C1B34F4}" sibTransId="{5C2790B9-7A00-4A3E-9F86-94D79DD0BE52}"/>
    <dgm:cxn modelId="{29F9848E-EF00-4489-BC32-F3778DEBBD29}" type="presOf" srcId="{9BFD8FF0-345D-40FD-A62E-499DAFCADB0A}" destId="{498B9727-7E51-4A95-9C8E-EA9FB7899AF3}" srcOrd="0" destOrd="0" presId="urn:microsoft.com/office/officeart/2005/8/layout/chevron2"/>
    <dgm:cxn modelId="{BF76CCDD-508C-4C72-92C2-887B5337B1EC}" type="presOf" srcId="{63BFF519-532D-442E-9190-8EF797264E39}" destId="{4DF1AFD2-EB5F-45A3-872D-1CF59D1F0DAE}" srcOrd="0" destOrd="0" presId="urn:microsoft.com/office/officeart/2005/8/layout/chevron2"/>
    <dgm:cxn modelId="{E7EC640D-2E47-472A-8912-DC3F0C062451}" srcId="{BBF74D06-5A6E-45DD-940B-435F8CC41F41}" destId="{E94298E4-9546-4ABC-8734-288AE6731298}" srcOrd="4" destOrd="0" parTransId="{04C83BF7-5A22-42E6-BFB2-488AAAF87C1B}" sibTransId="{2C173D25-49AA-4BBB-B267-80570C1258E7}"/>
    <dgm:cxn modelId="{39263D85-33AA-4BF7-BCBC-6676814B7207}" srcId="{BBF74D06-5A6E-45DD-940B-435F8CC41F41}" destId="{43853217-268F-4D17-A624-B522E5006E9E}" srcOrd="2" destOrd="0" parTransId="{31E8D8F3-CC6E-447C-8FCA-1288CBF18AE7}" sibTransId="{56E73C86-08B5-4F86-B8D1-F6202174F981}"/>
    <dgm:cxn modelId="{97402883-B87F-44DB-B261-E14C0E19A902}" srcId="{BBF74D06-5A6E-45DD-940B-435F8CC41F41}" destId="{3141674F-F818-4667-A02B-B11785B836CD}" srcOrd="5" destOrd="0" parTransId="{A15D736A-740A-42E6-BE5C-9BFCDED458B9}" sibTransId="{AC9AF355-901D-4E90-86ED-43ACA47EBCA4}"/>
    <dgm:cxn modelId="{59E5AB79-2B59-4412-8A97-1702ACC0D476}" type="presOf" srcId="{1DBA0922-DFDF-48DB-BE5D-A7A96FC4D711}" destId="{AFF503B1-3C23-46D1-BD6E-B6029C1C8B91}" srcOrd="0" destOrd="0" presId="urn:microsoft.com/office/officeart/2005/8/layout/chevron2"/>
    <dgm:cxn modelId="{0FDC597D-D00C-4974-BB16-4981BF6EB1A9}" srcId="{3141674F-F818-4667-A02B-B11785B836CD}" destId="{1DBA0922-DFDF-48DB-BE5D-A7A96FC4D711}" srcOrd="0" destOrd="0" parTransId="{90DFE91B-9274-4F39-A82F-73B370273AAE}" sibTransId="{A979A11C-929B-4230-BB7B-6BCA78C71CA6}"/>
    <dgm:cxn modelId="{14843570-5C86-4A44-B40F-19AA0BCE6D2D}" type="presOf" srcId="{EBF1EA79-4C58-4BB5-B072-EA63D395E030}" destId="{C9B8161B-624C-45DA-83C2-AB5250DA24AB}" srcOrd="0" destOrd="0" presId="urn:microsoft.com/office/officeart/2005/8/layout/chevron2"/>
    <dgm:cxn modelId="{632EDF44-6552-4F07-961C-989A90CD1CAF}" srcId="{B0A7901A-65AC-458A-98C0-226ACD42371A}" destId="{F41FDDDE-404A-465F-912D-D671543555EC}" srcOrd="0" destOrd="0" parTransId="{D2BF03F7-BF4E-4593-AC10-EBB9ED77C8DC}" sibTransId="{6D0B1936-3566-40F2-B8AF-B98AABD9C087}"/>
    <dgm:cxn modelId="{59114020-13FF-4A57-87B9-EFE8C3C35833}" type="presOf" srcId="{BBF74D06-5A6E-45DD-940B-435F8CC41F41}" destId="{31E9AEE2-A6C1-4C32-8736-3A2B76F6E387}" srcOrd="0" destOrd="0" presId="urn:microsoft.com/office/officeart/2005/8/layout/chevron2"/>
    <dgm:cxn modelId="{47590271-1687-4455-910D-33D70730F653}" srcId="{BBF74D06-5A6E-45DD-940B-435F8CC41F41}" destId="{63BFF519-532D-442E-9190-8EF797264E39}" srcOrd="1" destOrd="0" parTransId="{702B9FF7-0982-437E-9E8E-B5FF4873EA46}" sibTransId="{A7DEF754-201F-4C70-9542-EBB30EC8A6DA}"/>
    <dgm:cxn modelId="{ACA2B343-FDBA-4238-9D95-87550749AEB0}" type="presOf" srcId="{DB7CE503-F20E-474C-8225-70B53824953E}" destId="{57320234-4E27-4DE5-8F18-15AC7D03DD27}" srcOrd="0" destOrd="0" presId="urn:microsoft.com/office/officeart/2005/8/layout/chevron2"/>
    <dgm:cxn modelId="{53B0F254-2925-4EDC-A86B-25C72D7520D9}" srcId="{BBF74D06-5A6E-45DD-940B-435F8CC41F41}" destId="{FEB554A7-A7A5-491F-A144-A1240D80E26C}" srcOrd="7" destOrd="0" parTransId="{119084AF-D6C7-400B-A59E-5E9A49A31777}" sibTransId="{9DC9638C-D843-4E06-B1F0-5B107817BC1E}"/>
    <dgm:cxn modelId="{2DD027A6-F112-4E3C-9A4F-C8927EE45302}" type="presOf" srcId="{DA175DC0-D8C5-40DE-A4B0-C76C6538E2F8}" destId="{1F23AC56-1206-4166-8D88-2D197B94E9D6}" srcOrd="0" destOrd="0" presId="urn:microsoft.com/office/officeart/2005/8/layout/chevron2"/>
    <dgm:cxn modelId="{87160C3A-29F1-4278-B452-18BB825ED13B}" type="presOf" srcId="{3885A722-5CDF-456F-84EE-78DE7D63DE6C}" destId="{D6997AD6-A38D-43D6-932B-9B7CB7E2769B}" srcOrd="0" destOrd="0" presId="urn:microsoft.com/office/officeart/2005/8/layout/chevron2"/>
    <dgm:cxn modelId="{E3EA8EB2-D351-4A13-89ED-4F7F158FCEB9}" srcId="{BBF74D06-5A6E-45DD-940B-435F8CC41F41}" destId="{34C8AE66-DDE3-4DE9-9BF0-2621F8D60788}" srcOrd="0" destOrd="0" parTransId="{2DD75E48-4582-49CC-81C4-12B09E0C792F}" sibTransId="{8E0F20AA-3B92-431C-B707-C440F093D0B2}"/>
    <dgm:cxn modelId="{859AC4D6-77A6-4771-862D-548F8B52CD9E}" type="presOf" srcId="{F41FDDDE-404A-465F-912D-D671543555EC}" destId="{D61D8677-0E5D-45EE-B14D-2A2A608EADC4}" srcOrd="0" destOrd="0" presId="urn:microsoft.com/office/officeart/2005/8/layout/chevron2"/>
    <dgm:cxn modelId="{A2646E12-6731-4784-8DC2-C018DD755C5D}" type="presOf" srcId="{34C8AE66-DDE3-4DE9-9BF0-2621F8D60788}" destId="{8873DBE0-349D-47E1-95CF-BAF2793F5849}" srcOrd="0" destOrd="0" presId="urn:microsoft.com/office/officeart/2005/8/layout/chevron2"/>
    <dgm:cxn modelId="{00984FB4-FE9B-4C97-B2BA-95E2A407B1A9}" type="presOf" srcId="{2495F0FB-091E-4FA2-A340-CDFFCA9979E5}" destId="{109AA940-8EB2-4B1E-BF1D-7E12A5039DBE}" srcOrd="0" destOrd="0" presId="urn:microsoft.com/office/officeart/2005/8/layout/chevron2"/>
    <dgm:cxn modelId="{9D05C084-75A1-4364-ADA7-E79DC198A16A}" type="presOf" srcId="{6E362A96-8F6E-4224-ABE3-F718CDB1314B}" destId="{0DF69191-F3E0-42F4-B534-2DAA195C162A}" srcOrd="0" destOrd="0" presId="urn:microsoft.com/office/officeart/2005/8/layout/chevron2"/>
    <dgm:cxn modelId="{B92B6719-586B-47B6-A478-98E0827E522D}" type="presOf" srcId="{2DC6021B-FC7D-420F-9F47-600739DEF1C0}" destId="{C5FAFE7B-FEC9-4D21-A5A5-1C16B8FB2F3F}" srcOrd="0" destOrd="0" presId="urn:microsoft.com/office/officeart/2005/8/layout/chevron2"/>
    <dgm:cxn modelId="{66D704B0-365B-422C-AEA9-0068B57AE2F0}" srcId="{63BFF519-532D-442E-9190-8EF797264E39}" destId="{2495F0FB-091E-4FA2-A340-CDFFCA9979E5}" srcOrd="0" destOrd="0" parTransId="{341B3CF8-2680-488D-85B4-8EFD2D0B6180}" sibTransId="{EEE89C28-83C8-4638-8D3A-D7F250A25146}"/>
    <dgm:cxn modelId="{6E1183BC-2CA9-45E5-BF25-A14B7256D744}" srcId="{FEB554A7-A7A5-491F-A144-A1240D80E26C}" destId="{5580E010-46F2-4547-A246-BDD0D1593D8A}" srcOrd="0" destOrd="0" parTransId="{C5E249E7-0987-4626-B632-69D44261DD0D}" sibTransId="{06AD1723-8708-4F2C-9385-78C8C5A4DD04}"/>
    <dgm:cxn modelId="{76BE78B7-34FA-496A-A13A-2E6379D87D39}" srcId="{43853217-268F-4D17-A624-B522E5006E9E}" destId="{DA175DC0-D8C5-40DE-A4B0-C76C6538E2F8}" srcOrd="0" destOrd="0" parTransId="{7E70D7FB-DA96-4F0D-A5DB-4DE822345899}" sibTransId="{0890EC82-B58C-48CC-B992-6E52A7262563}"/>
    <dgm:cxn modelId="{9FD9FCD4-19FF-45D1-A0D1-7CB88377FA47}" srcId="{E94298E4-9546-4ABC-8734-288AE6731298}" destId="{6E362A96-8F6E-4224-ABE3-F718CDB1314B}" srcOrd="0" destOrd="0" parTransId="{17A1744A-5F92-4B27-8D74-46A7A8B14EBC}" sibTransId="{1E481455-962A-427D-8D5B-DE253B6E410C}"/>
    <dgm:cxn modelId="{DAFB7011-85D5-482F-B4D0-490B35FA8D76}" type="presOf" srcId="{B0A7901A-65AC-458A-98C0-226ACD42371A}" destId="{62547446-BCC4-4E3B-96F7-D50C53EE7EE9}" srcOrd="0" destOrd="0" presId="urn:microsoft.com/office/officeart/2005/8/layout/chevron2"/>
    <dgm:cxn modelId="{4BB4F1CB-6D64-4049-A746-943C74806CBA}" type="presOf" srcId="{FEB554A7-A7A5-491F-A144-A1240D80E26C}" destId="{7E018218-00D3-4DC1-BFAD-B2AFFCA0A4FD}" srcOrd="0" destOrd="0" presId="urn:microsoft.com/office/officeart/2005/8/layout/chevron2"/>
    <dgm:cxn modelId="{42B7160D-A54B-41AE-9C2D-603D170511E0}" srcId="{3885A722-5CDF-456F-84EE-78DE7D63DE6C}" destId="{9BFD8FF0-345D-40FD-A62E-499DAFCADB0A}" srcOrd="0" destOrd="0" parTransId="{1E4535FA-C401-489C-9FEC-B7EDD4FEC353}" sibTransId="{38954BD8-92DD-4F36-AB21-7052720D4B17}"/>
    <dgm:cxn modelId="{9FDD23F7-564E-4087-BB1B-8CFE2C62F6FD}" type="presOf" srcId="{3141674F-F818-4667-A02B-B11785B836CD}" destId="{5D3B4EED-0F97-45E5-9AF2-97ADF5F9407B}" srcOrd="0" destOrd="0" presId="urn:microsoft.com/office/officeart/2005/8/layout/chevron2"/>
    <dgm:cxn modelId="{FB3246CB-BB22-4257-BF65-1CA1C31F1431}" type="presOf" srcId="{43853217-268F-4D17-A624-B522E5006E9E}" destId="{3BD14762-7C32-4EC2-BFEC-B078A1538F2D}" srcOrd="0" destOrd="0" presId="urn:microsoft.com/office/officeart/2005/8/layout/chevron2"/>
    <dgm:cxn modelId="{CC2D3667-FBE4-4BD5-A46B-9D6DB6C5A6E9}" srcId="{BBF74D06-5A6E-45DD-940B-435F8CC41F41}" destId="{B0A7901A-65AC-458A-98C0-226ACD42371A}" srcOrd="3" destOrd="0" parTransId="{EC538F29-0A7C-4115-BFA1-BD61E1FE0CB4}" sibTransId="{5A5B792D-F363-43C5-99C0-9326071B4355}"/>
    <dgm:cxn modelId="{AA8A61CA-7D7C-4CE6-A7B0-8F4E856FA4B5}" srcId="{2DC6021B-FC7D-420F-9F47-600739DEF1C0}" destId="{DB7CE503-F20E-474C-8225-70B53824953E}" srcOrd="0" destOrd="0" parTransId="{1B95EAEE-C9C1-4998-B245-458077ACDA90}" sibTransId="{D9DE78FB-5F40-400D-B526-6EE1B6254BBD}"/>
    <dgm:cxn modelId="{D9A6903A-BCC3-4045-91E7-366811E5AF0A}" srcId="{34C8AE66-DDE3-4DE9-9BF0-2621F8D60788}" destId="{EBF1EA79-4C58-4BB5-B072-EA63D395E030}" srcOrd="0" destOrd="0" parTransId="{66F5021E-C804-4068-A7D0-694A41E0C128}" sibTransId="{6A1677CA-474E-4678-B3B1-A71F704A41CC}"/>
    <dgm:cxn modelId="{BE6C4660-C3C5-480D-BA73-889F0D990FA3}" type="presOf" srcId="{5580E010-46F2-4547-A246-BDD0D1593D8A}" destId="{ACAFFC93-25BA-4D66-B116-60E78D9E3301}" srcOrd="0" destOrd="0" presId="urn:microsoft.com/office/officeart/2005/8/layout/chevron2"/>
    <dgm:cxn modelId="{50B60EE6-6C85-4699-BFBD-E455B3FE7038}" type="presOf" srcId="{E94298E4-9546-4ABC-8734-288AE6731298}" destId="{77DA6DED-0414-4B2C-8E8B-7939245276FD}" srcOrd="0" destOrd="0" presId="urn:microsoft.com/office/officeart/2005/8/layout/chevron2"/>
    <dgm:cxn modelId="{EAD2C51A-734D-4A0D-80DC-A64E5F0C31A9}" type="presParOf" srcId="{31E9AEE2-A6C1-4C32-8736-3A2B76F6E387}" destId="{55E99186-9331-4E97-9E36-E218FB3342AF}" srcOrd="0" destOrd="0" presId="urn:microsoft.com/office/officeart/2005/8/layout/chevron2"/>
    <dgm:cxn modelId="{049AA03E-3F08-40F1-ADBE-842AF892D1F6}" type="presParOf" srcId="{55E99186-9331-4E97-9E36-E218FB3342AF}" destId="{8873DBE0-349D-47E1-95CF-BAF2793F5849}" srcOrd="0" destOrd="0" presId="urn:microsoft.com/office/officeart/2005/8/layout/chevron2"/>
    <dgm:cxn modelId="{F44284A9-86C3-4B4A-9883-90FC31CFCF0B}" type="presParOf" srcId="{55E99186-9331-4E97-9E36-E218FB3342AF}" destId="{C9B8161B-624C-45DA-83C2-AB5250DA24AB}" srcOrd="1" destOrd="0" presId="urn:microsoft.com/office/officeart/2005/8/layout/chevron2"/>
    <dgm:cxn modelId="{E3AE3603-C64B-43E7-A764-852FE8EF7ED2}" type="presParOf" srcId="{31E9AEE2-A6C1-4C32-8736-3A2B76F6E387}" destId="{B2545BF7-4971-4CDA-B8F1-E51FD0082866}" srcOrd="1" destOrd="0" presId="urn:microsoft.com/office/officeart/2005/8/layout/chevron2"/>
    <dgm:cxn modelId="{4721B9F8-9F84-4C8B-BFBF-FA6BC3EB2F4C}" type="presParOf" srcId="{31E9AEE2-A6C1-4C32-8736-3A2B76F6E387}" destId="{0C3692E7-3D46-47A6-A2FD-6EECF1749A05}" srcOrd="2" destOrd="0" presId="urn:microsoft.com/office/officeart/2005/8/layout/chevron2"/>
    <dgm:cxn modelId="{74D5827A-284C-4685-9540-B4F426CC4A85}" type="presParOf" srcId="{0C3692E7-3D46-47A6-A2FD-6EECF1749A05}" destId="{4DF1AFD2-EB5F-45A3-872D-1CF59D1F0DAE}" srcOrd="0" destOrd="0" presId="urn:microsoft.com/office/officeart/2005/8/layout/chevron2"/>
    <dgm:cxn modelId="{91E9F1A8-7D9B-4A0A-BE74-2FCE366F7F66}" type="presParOf" srcId="{0C3692E7-3D46-47A6-A2FD-6EECF1749A05}" destId="{109AA940-8EB2-4B1E-BF1D-7E12A5039DBE}" srcOrd="1" destOrd="0" presId="urn:microsoft.com/office/officeart/2005/8/layout/chevron2"/>
    <dgm:cxn modelId="{41C32EDA-F4E0-4194-AEFF-7D945E402AC3}" type="presParOf" srcId="{31E9AEE2-A6C1-4C32-8736-3A2B76F6E387}" destId="{C05A64E5-CA2E-433D-98A1-47A54F9E7256}" srcOrd="3" destOrd="0" presId="urn:microsoft.com/office/officeart/2005/8/layout/chevron2"/>
    <dgm:cxn modelId="{B11D8C2D-A6A3-40EF-B152-76D5107296C1}" type="presParOf" srcId="{31E9AEE2-A6C1-4C32-8736-3A2B76F6E387}" destId="{18E37A0D-E334-4C87-9146-D7367D333FF9}" srcOrd="4" destOrd="0" presId="urn:microsoft.com/office/officeart/2005/8/layout/chevron2"/>
    <dgm:cxn modelId="{568DA9A2-9E08-498C-BA5F-023E4CA56260}" type="presParOf" srcId="{18E37A0D-E334-4C87-9146-D7367D333FF9}" destId="{3BD14762-7C32-4EC2-BFEC-B078A1538F2D}" srcOrd="0" destOrd="0" presId="urn:microsoft.com/office/officeart/2005/8/layout/chevron2"/>
    <dgm:cxn modelId="{83673DB3-62F9-40DE-8B5F-1AF9AFD7F99A}" type="presParOf" srcId="{18E37A0D-E334-4C87-9146-D7367D333FF9}" destId="{1F23AC56-1206-4166-8D88-2D197B94E9D6}" srcOrd="1" destOrd="0" presId="urn:microsoft.com/office/officeart/2005/8/layout/chevron2"/>
    <dgm:cxn modelId="{48D1A396-E9FE-46A6-9D52-148B9402000E}" type="presParOf" srcId="{31E9AEE2-A6C1-4C32-8736-3A2B76F6E387}" destId="{D18DDF52-DA5D-472A-9C61-5E98064D1A3E}" srcOrd="5" destOrd="0" presId="urn:microsoft.com/office/officeart/2005/8/layout/chevron2"/>
    <dgm:cxn modelId="{E810D59E-8940-4D74-BBFA-ABD938BB2E81}" type="presParOf" srcId="{31E9AEE2-A6C1-4C32-8736-3A2B76F6E387}" destId="{A77A91D7-BC4E-4D85-B449-4C561942A195}" srcOrd="6" destOrd="0" presId="urn:microsoft.com/office/officeart/2005/8/layout/chevron2"/>
    <dgm:cxn modelId="{07AFBA25-2335-4647-8236-22A11D7C7D50}" type="presParOf" srcId="{A77A91D7-BC4E-4D85-B449-4C561942A195}" destId="{62547446-BCC4-4E3B-96F7-D50C53EE7EE9}" srcOrd="0" destOrd="0" presId="urn:microsoft.com/office/officeart/2005/8/layout/chevron2"/>
    <dgm:cxn modelId="{FDDA07F1-EAE4-47A4-BA9F-11E67D3A53F8}" type="presParOf" srcId="{A77A91D7-BC4E-4D85-B449-4C561942A195}" destId="{D61D8677-0E5D-45EE-B14D-2A2A608EADC4}" srcOrd="1" destOrd="0" presId="urn:microsoft.com/office/officeart/2005/8/layout/chevron2"/>
    <dgm:cxn modelId="{CF835959-84FE-477C-BF64-9C4E4D88FA54}" type="presParOf" srcId="{31E9AEE2-A6C1-4C32-8736-3A2B76F6E387}" destId="{4355B1ED-011A-40F2-8861-B62D01CC3DD3}" srcOrd="7" destOrd="0" presId="urn:microsoft.com/office/officeart/2005/8/layout/chevron2"/>
    <dgm:cxn modelId="{2F367CB4-C893-4CFA-83B3-24A613C0E6C8}" type="presParOf" srcId="{31E9AEE2-A6C1-4C32-8736-3A2B76F6E387}" destId="{47FCF5F5-2912-4A26-A791-7EBB51084665}" srcOrd="8" destOrd="0" presId="urn:microsoft.com/office/officeart/2005/8/layout/chevron2"/>
    <dgm:cxn modelId="{09F6877B-967A-4D94-97FC-29CE3184B751}" type="presParOf" srcId="{47FCF5F5-2912-4A26-A791-7EBB51084665}" destId="{77DA6DED-0414-4B2C-8E8B-7939245276FD}" srcOrd="0" destOrd="0" presId="urn:microsoft.com/office/officeart/2005/8/layout/chevron2"/>
    <dgm:cxn modelId="{BDC60E60-3D93-4A83-8C51-EE1FD615269C}" type="presParOf" srcId="{47FCF5F5-2912-4A26-A791-7EBB51084665}" destId="{0DF69191-F3E0-42F4-B534-2DAA195C162A}" srcOrd="1" destOrd="0" presId="urn:microsoft.com/office/officeart/2005/8/layout/chevron2"/>
    <dgm:cxn modelId="{8F8E58C1-5DE2-4C1E-9688-44121EC6ACE2}" type="presParOf" srcId="{31E9AEE2-A6C1-4C32-8736-3A2B76F6E387}" destId="{63F8BC5A-3517-4539-8BEF-5CB833E58957}" srcOrd="9" destOrd="0" presId="urn:microsoft.com/office/officeart/2005/8/layout/chevron2"/>
    <dgm:cxn modelId="{E26CFAA8-DA95-4CD3-B881-43EA172CF8CD}" type="presParOf" srcId="{31E9AEE2-A6C1-4C32-8736-3A2B76F6E387}" destId="{A0CC9203-01C7-4934-BBF7-53A5A4318316}" srcOrd="10" destOrd="0" presId="urn:microsoft.com/office/officeart/2005/8/layout/chevron2"/>
    <dgm:cxn modelId="{F6694EA4-5807-4E9D-BF1C-45DEDC449216}" type="presParOf" srcId="{A0CC9203-01C7-4934-BBF7-53A5A4318316}" destId="{5D3B4EED-0F97-45E5-9AF2-97ADF5F9407B}" srcOrd="0" destOrd="0" presId="urn:microsoft.com/office/officeart/2005/8/layout/chevron2"/>
    <dgm:cxn modelId="{8C1DD975-1848-4E56-889C-2EA01395EFBB}" type="presParOf" srcId="{A0CC9203-01C7-4934-BBF7-53A5A4318316}" destId="{AFF503B1-3C23-46D1-BD6E-B6029C1C8B91}" srcOrd="1" destOrd="0" presId="urn:microsoft.com/office/officeart/2005/8/layout/chevron2"/>
    <dgm:cxn modelId="{718527B2-36F8-4006-9D0A-6A3054052071}" type="presParOf" srcId="{31E9AEE2-A6C1-4C32-8736-3A2B76F6E387}" destId="{1FC2D685-747D-48CF-9119-D0941B37A973}" srcOrd="11" destOrd="0" presId="urn:microsoft.com/office/officeart/2005/8/layout/chevron2"/>
    <dgm:cxn modelId="{3A7EE042-496D-44B7-B1CC-7970530395B4}" type="presParOf" srcId="{31E9AEE2-A6C1-4C32-8736-3A2B76F6E387}" destId="{F9C7894D-25F7-40A8-9567-7C8C6BC5A725}" srcOrd="12" destOrd="0" presId="urn:microsoft.com/office/officeart/2005/8/layout/chevron2"/>
    <dgm:cxn modelId="{F50917E5-CE90-4FCA-8ABF-4C9D20F98CF6}" type="presParOf" srcId="{F9C7894D-25F7-40A8-9567-7C8C6BC5A725}" destId="{D6997AD6-A38D-43D6-932B-9B7CB7E2769B}" srcOrd="0" destOrd="0" presId="urn:microsoft.com/office/officeart/2005/8/layout/chevron2"/>
    <dgm:cxn modelId="{2AFF5171-5D9E-458B-868E-7D890C2D70DC}" type="presParOf" srcId="{F9C7894D-25F7-40A8-9567-7C8C6BC5A725}" destId="{498B9727-7E51-4A95-9C8E-EA9FB7899AF3}" srcOrd="1" destOrd="0" presId="urn:microsoft.com/office/officeart/2005/8/layout/chevron2"/>
    <dgm:cxn modelId="{2E2DACCD-8EDB-4123-BBD5-A3EDBC2AE6B5}" type="presParOf" srcId="{31E9AEE2-A6C1-4C32-8736-3A2B76F6E387}" destId="{B973D9D9-9822-4CF6-B919-8FF99FCEB5CC}" srcOrd="13" destOrd="0" presId="urn:microsoft.com/office/officeart/2005/8/layout/chevron2"/>
    <dgm:cxn modelId="{96F574EB-28D1-4B5F-B0AF-6667FF2C069D}" type="presParOf" srcId="{31E9AEE2-A6C1-4C32-8736-3A2B76F6E387}" destId="{738A9308-01B1-433B-9FF9-F3F3DD8E32D9}" srcOrd="14" destOrd="0" presId="urn:microsoft.com/office/officeart/2005/8/layout/chevron2"/>
    <dgm:cxn modelId="{63EA4CF8-893D-43BD-9BBC-257328DDB3EA}" type="presParOf" srcId="{738A9308-01B1-433B-9FF9-F3F3DD8E32D9}" destId="{7E018218-00D3-4DC1-BFAD-B2AFFCA0A4FD}" srcOrd="0" destOrd="0" presId="urn:microsoft.com/office/officeart/2005/8/layout/chevron2"/>
    <dgm:cxn modelId="{9E3894AB-9087-48E3-A30F-D40A841C919F}" type="presParOf" srcId="{738A9308-01B1-433B-9FF9-F3F3DD8E32D9}" destId="{ACAFFC93-25BA-4D66-B116-60E78D9E3301}" srcOrd="1" destOrd="0" presId="urn:microsoft.com/office/officeart/2005/8/layout/chevron2"/>
    <dgm:cxn modelId="{248D0491-CB64-4314-BD91-7DEAF391D80C}" type="presParOf" srcId="{31E9AEE2-A6C1-4C32-8736-3A2B76F6E387}" destId="{09E62C21-1535-460C-9C80-73E0F79FA171}" srcOrd="15" destOrd="0" presId="urn:microsoft.com/office/officeart/2005/8/layout/chevron2"/>
    <dgm:cxn modelId="{7C743225-B804-409F-BF8A-119E5384F00C}" type="presParOf" srcId="{31E9AEE2-A6C1-4C32-8736-3A2B76F6E387}" destId="{7B514E20-AB32-4F4B-84E7-FDF7C238208C}" srcOrd="16" destOrd="0" presId="urn:microsoft.com/office/officeart/2005/8/layout/chevron2"/>
    <dgm:cxn modelId="{6278B832-15CD-48FE-8A99-94AD595C1518}" type="presParOf" srcId="{7B514E20-AB32-4F4B-84E7-FDF7C238208C}" destId="{C5FAFE7B-FEC9-4D21-A5A5-1C16B8FB2F3F}" srcOrd="0" destOrd="0" presId="urn:microsoft.com/office/officeart/2005/8/layout/chevron2"/>
    <dgm:cxn modelId="{A0535D45-4D00-40C5-9B6A-5DA3BA1B8B86}" type="presParOf" srcId="{7B514E20-AB32-4F4B-84E7-FDF7C238208C}" destId="{57320234-4E27-4DE5-8F18-15AC7D03DD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5E30288-866C-4DF8-832E-2B7E974574AF}" type="doc">
      <dgm:prSet loTypeId="urn:diagrams.loki3.com/TabbedArc+Icon#5" loCatId="relationship" qsTypeId="urn:microsoft.com/office/officeart/2005/8/quickstyle/simple1" qsCatId="simple" csTypeId="urn:microsoft.com/office/officeart/2005/8/colors/colorful5" csCatId="colorful" phldr="1"/>
      <dgm:spPr/>
    </dgm:pt>
    <dgm:pt modelId="{EFD4065C-71EF-41C1-B9C3-7ECC1B430D19}">
      <dgm:prSet phldrT="[Text]" custT="1"/>
      <dgm:spPr/>
      <dgm:t>
        <a:bodyPr/>
        <a:lstStyle/>
        <a:p>
          <a:r>
            <a:rPr lang="en-US" sz="1800" dirty="0" err="1" smtClean="0"/>
            <a:t>stjecati</a:t>
          </a:r>
          <a:r>
            <a:rPr lang="en-US" sz="1800" dirty="0" smtClean="0"/>
            <a:t> </a:t>
          </a:r>
          <a:r>
            <a:rPr lang="en-US" sz="1800" dirty="0" err="1" smtClean="0"/>
            <a:t>znanja</a:t>
          </a:r>
          <a:r>
            <a:rPr lang="en-US" sz="1800" dirty="0" smtClean="0"/>
            <a:t>, </a:t>
          </a:r>
          <a:r>
            <a:rPr lang="en-US" sz="1800" dirty="0" err="1" smtClean="0"/>
            <a:t>vještina</a:t>
          </a:r>
          <a:r>
            <a:rPr lang="en-US" sz="1800" dirty="0" smtClean="0"/>
            <a:t> </a:t>
          </a:r>
          <a:r>
            <a:rPr lang="en-US" sz="1800" dirty="0" err="1" smtClean="0"/>
            <a:t>i</a:t>
          </a:r>
          <a:r>
            <a:rPr lang="en-US" sz="1800" dirty="0" smtClean="0"/>
            <a:t> </a:t>
          </a:r>
          <a:r>
            <a:rPr lang="en-US" sz="1800" dirty="0" err="1" smtClean="0"/>
            <a:t>navika</a:t>
          </a:r>
          <a:r>
            <a:rPr lang="hr-HR" sz="1800" dirty="0" smtClean="0"/>
            <a:t> </a:t>
          </a:r>
          <a:r>
            <a:rPr lang="en-US" sz="1800" dirty="0" smtClean="0"/>
            <a:t>u </a:t>
          </a:r>
          <a:r>
            <a:rPr lang="en-US" sz="1800" dirty="0" err="1" smtClean="0"/>
            <a:t>ugostiteljskoj</a:t>
          </a:r>
          <a:r>
            <a:rPr lang="en-US" sz="1800" dirty="0" smtClean="0"/>
            <a:t> </a:t>
          </a:r>
          <a:r>
            <a:rPr lang="en-US" sz="1800" dirty="0" err="1" smtClean="0"/>
            <a:t>djelatnosti</a:t>
          </a:r>
          <a:r>
            <a:rPr lang="en-US" sz="1800" dirty="0" smtClean="0"/>
            <a:t> </a:t>
          </a:r>
          <a:r>
            <a:rPr lang="en-US" sz="1800" dirty="0" err="1" smtClean="0"/>
            <a:t>koji</a:t>
          </a:r>
          <a:r>
            <a:rPr lang="en-US" sz="1800" dirty="0" smtClean="0"/>
            <a:t> </a:t>
          </a:r>
          <a:r>
            <a:rPr lang="en-US" sz="1800" dirty="0" err="1" smtClean="0"/>
            <a:t>su</a:t>
          </a:r>
          <a:r>
            <a:rPr lang="en-US" sz="1800" dirty="0" smtClean="0"/>
            <a:t> </a:t>
          </a:r>
          <a:r>
            <a:rPr lang="en-US" sz="1800" dirty="0" err="1" smtClean="0"/>
            <a:t>usko</a:t>
          </a:r>
          <a:r>
            <a:rPr lang="en-US" sz="1800" dirty="0" smtClean="0"/>
            <a:t> </a:t>
          </a:r>
          <a:r>
            <a:rPr lang="en-US" sz="1800" dirty="0" err="1" smtClean="0"/>
            <a:t>vezani</a:t>
          </a:r>
          <a:r>
            <a:rPr lang="en-US" sz="1800" dirty="0" smtClean="0"/>
            <a:t> </a:t>
          </a:r>
          <a:r>
            <a:rPr lang="en-US" sz="1800" dirty="0" err="1" smtClean="0"/>
            <a:t>uz</a:t>
          </a:r>
          <a:r>
            <a:rPr lang="en-US" sz="1800" dirty="0" smtClean="0"/>
            <a:t>  </a:t>
          </a:r>
          <a:r>
            <a:rPr lang="en-US" sz="1800" dirty="0" err="1" smtClean="0"/>
            <a:t>posluživanje</a:t>
          </a:r>
          <a:r>
            <a:rPr lang="en-US" sz="1800" dirty="0" smtClean="0"/>
            <a:t> </a:t>
          </a:r>
          <a:r>
            <a:rPr lang="en-US" sz="1800" dirty="0" err="1" smtClean="0"/>
            <a:t>vina</a:t>
          </a:r>
          <a:endParaRPr lang="hr-HR" sz="1800" dirty="0"/>
        </a:p>
      </dgm:t>
    </dgm:pt>
    <dgm:pt modelId="{D5C86D98-1942-46BA-96E2-7AFF626F0076}" type="parTrans" cxnId="{D65C0A80-598F-47DA-8DCF-193D0C1FD113}">
      <dgm:prSet/>
      <dgm:spPr/>
      <dgm:t>
        <a:bodyPr/>
        <a:lstStyle/>
        <a:p>
          <a:endParaRPr lang="hr-HR" sz="1800"/>
        </a:p>
      </dgm:t>
    </dgm:pt>
    <dgm:pt modelId="{9C26164A-7C84-436F-904C-3BB3CB85D710}" type="sibTrans" cxnId="{D65C0A80-598F-47DA-8DCF-193D0C1FD113}">
      <dgm:prSet/>
      <dgm:spPr/>
      <dgm:t>
        <a:bodyPr/>
        <a:lstStyle/>
        <a:p>
          <a:endParaRPr lang="hr-HR" sz="1800"/>
        </a:p>
      </dgm:t>
    </dgm:pt>
    <dgm:pt modelId="{8105A645-4EFB-49E8-A86C-081D88027903}">
      <dgm:prSet custT="1"/>
      <dgm:spPr/>
      <dgm:t>
        <a:bodyPr/>
        <a:lstStyle/>
        <a:p>
          <a:r>
            <a:rPr lang="en-US" sz="1800" smtClean="0"/>
            <a:t>usvojiti pojmova enologije i sommelierstva te kao takve primijeniti ih u komunikaciji na radnom okruženju</a:t>
          </a:r>
          <a:endParaRPr lang="hr-HR" sz="1800" dirty="0"/>
        </a:p>
      </dgm:t>
    </dgm:pt>
    <dgm:pt modelId="{DA911687-52C1-4F8A-86ED-5BEDE20371E7}" type="parTrans" cxnId="{3A59D1EE-8F25-4324-B652-0143B81B86A6}">
      <dgm:prSet/>
      <dgm:spPr/>
      <dgm:t>
        <a:bodyPr/>
        <a:lstStyle/>
        <a:p>
          <a:endParaRPr lang="hr-HR" sz="1800"/>
        </a:p>
      </dgm:t>
    </dgm:pt>
    <dgm:pt modelId="{61468353-15A3-4EEF-8D08-45739F2B8A87}" type="sibTrans" cxnId="{3A59D1EE-8F25-4324-B652-0143B81B86A6}">
      <dgm:prSet/>
      <dgm:spPr/>
      <dgm:t>
        <a:bodyPr/>
        <a:lstStyle/>
        <a:p>
          <a:endParaRPr lang="hr-HR" sz="1800"/>
        </a:p>
      </dgm:t>
    </dgm:pt>
    <dgm:pt modelId="{50CFE39C-D4F0-4C32-817F-51FEBBF47DDD}">
      <dgm:prSet custT="1"/>
      <dgm:spPr/>
      <dgm:t>
        <a:bodyPr/>
        <a:lstStyle/>
        <a:p>
          <a:r>
            <a:rPr lang="en-US" sz="1800" smtClean="0"/>
            <a:t>istaknuti bitna obilježja pojedinih vrsta vina prema važećoj zakonskoj klasifikaciji </a:t>
          </a:r>
          <a:endParaRPr lang="hr-HR" sz="1800" dirty="0"/>
        </a:p>
      </dgm:t>
    </dgm:pt>
    <dgm:pt modelId="{D078D348-5A86-468D-A002-FEBD505111A4}" type="parTrans" cxnId="{98AE3C84-F2E8-42DF-AE98-376E3BE4EE8B}">
      <dgm:prSet/>
      <dgm:spPr/>
      <dgm:t>
        <a:bodyPr/>
        <a:lstStyle/>
        <a:p>
          <a:endParaRPr lang="hr-HR" sz="1800"/>
        </a:p>
      </dgm:t>
    </dgm:pt>
    <dgm:pt modelId="{5F1E38B0-A62A-4B6C-9F3E-9A79F6F35CF0}" type="sibTrans" cxnId="{98AE3C84-F2E8-42DF-AE98-376E3BE4EE8B}">
      <dgm:prSet/>
      <dgm:spPr/>
      <dgm:t>
        <a:bodyPr/>
        <a:lstStyle/>
        <a:p>
          <a:endParaRPr lang="hr-HR" sz="1800"/>
        </a:p>
      </dgm:t>
    </dgm:pt>
    <dgm:pt modelId="{7E07C36C-5A60-439D-BE65-473EDC71E812}" type="pres">
      <dgm:prSet presAssocID="{D5E30288-866C-4DF8-832E-2B7E974574AF}" presName="Name0" presStyleCnt="0">
        <dgm:presLayoutVars>
          <dgm:dir/>
          <dgm:resizeHandles val="exact"/>
        </dgm:presLayoutVars>
      </dgm:prSet>
      <dgm:spPr/>
    </dgm:pt>
    <dgm:pt modelId="{5971FBFE-C40F-44D2-AE90-9D647A6768AB}" type="pres">
      <dgm:prSet presAssocID="{EFD4065C-71EF-41C1-B9C3-7ECC1B430D19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E4B17A-0617-465A-9CFB-7D2BCD2F674B}" type="pres">
      <dgm:prSet presAssocID="{8105A645-4EFB-49E8-A86C-081D88027903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ABD9D3-5BCB-40D2-A5CC-6B57E1C361F0}" type="pres">
      <dgm:prSet presAssocID="{50CFE39C-D4F0-4C32-817F-51FEBBF47DDD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59D1EE-8F25-4324-B652-0143B81B86A6}" srcId="{D5E30288-866C-4DF8-832E-2B7E974574AF}" destId="{8105A645-4EFB-49E8-A86C-081D88027903}" srcOrd="1" destOrd="0" parTransId="{DA911687-52C1-4F8A-86ED-5BEDE20371E7}" sibTransId="{61468353-15A3-4EEF-8D08-45739F2B8A87}"/>
    <dgm:cxn modelId="{3711DDFE-7A9F-44C5-BD34-7F789943440F}" type="presOf" srcId="{EFD4065C-71EF-41C1-B9C3-7ECC1B430D19}" destId="{5971FBFE-C40F-44D2-AE90-9D647A6768AB}" srcOrd="0" destOrd="0" presId="urn:diagrams.loki3.com/TabbedArc+Icon#5"/>
    <dgm:cxn modelId="{076BD412-789A-4ED4-BDC7-CE9E4D893CF7}" type="presOf" srcId="{50CFE39C-D4F0-4C32-817F-51FEBBF47DDD}" destId="{16ABD9D3-5BCB-40D2-A5CC-6B57E1C361F0}" srcOrd="0" destOrd="0" presId="urn:diagrams.loki3.com/TabbedArc+Icon#5"/>
    <dgm:cxn modelId="{98AE3C84-F2E8-42DF-AE98-376E3BE4EE8B}" srcId="{D5E30288-866C-4DF8-832E-2B7E974574AF}" destId="{50CFE39C-D4F0-4C32-817F-51FEBBF47DDD}" srcOrd="2" destOrd="0" parTransId="{D078D348-5A86-468D-A002-FEBD505111A4}" sibTransId="{5F1E38B0-A62A-4B6C-9F3E-9A79F6F35CF0}"/>
    <dgm:cxn modelId="{71202157-329F-487A-A32E-A1EA9180A248}" type="presOf" srcId="{D5E30288-866C-4DF8-832E-2B7E974574AF}" destId="{7E07C36C-5A60-439D-BE65-473EDC71E812}" srcOrd="0" destOrd="0" presId="urn:diagrams.loki3.com/TabbedArc+Icon#5"/>
    <dgm:cxn modelId="{6B0F9DBA-ED92-47B9-9E89-424217A54295}" type="presOf" srcId="{8105A645-4EFB-49E8-A86C-081D88027903}" destId="{FBE4B17A-0617-465A-9CFB-7D2BCD2F674B}" srcOrd="0" destOrd="0" presId="urn:diagrams.loki3.com/TabbedArc+Icon#5"/>
    <dgm:cxn modelId="{D65C0A80-598F-47DA-8DCF-193D0C1FD113}" srcId="{D5E30288-866C-4DF8-832E-2B7E974574AF}" destId="{EFD4065C-71EF-41C1-B9C3-7ECC1B430D19}" srcOrd="0" destOrd="0" parTransId="{D5C86D98-1942-46BA-96E2-7AFF626F0076}" sibTransId="{9C26164A-7C84-436F-904C-3BB3CB85D710}"/>
    <dgm:cxn modelId="{13B18860-59FD-4083-BCCA-75315CBB9BF6}" type="presParOf" srcId="{7E07C36C-5A60-439D-BE65-473EDC71E812}" destId="{5971FBFE-C40F-44D2-AE90-9D647A6768AB}" srcOrd="0" destOrd="0" presId="urn:diagrams.loki3.com/TabbedArc+Icon#5"/>
    <dgm:cxn modelId="{BB27355E-94BE-4BE2-A824-C0A317EDAE3A}" type="presParOf" srcId="{7E07C36C-5A60-439D-BE65-473EDC71E812}" destId="{FBE4B17A-0617-465A-9CFB-7D2BCD2F674B}" srcOrd="1" destOrd="0" presId="urn:diagrams.loki3.com/TabbedArc+Icon#5"/>
    <dgm:cxn modelId="{B0627587-53A8-4034-AE85-219791D5AC07}" type="presParOf" srcId="{7E07C36C-5A60-439D-BE65-473EDC71E812}" destId="{16ABD9D3-5BCB-40D2-A5CC-6B57E1C361F0}" srcOrd="2" destOrd="0" presId="urn:diagrams.loki3.com/TabbedArc+Icon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9AF0943-86F0-4A27-8F1A-6236AF71FC31}" type="doc">
      <dgm:prSet loTypeId="urn:diagrams.loki3.com/TabbedArc+Icon#6" loCatId="relationship" qsTypeId="urn:microsoft.com/office/officeart/2005/8/quickstyle/simple1" qsCatId="simple" csTypeId="urn:microsoft.com/office/officeart/2005/8/colors/colorful1#8" csCatId="colorful" phldr="1"/>
      <dgm:spPr/>
    </dgm:pt>
    <dgm:pt modelId="{0039861F-F92B-4B62-A75F-D4339B51E502}">
      <dgm:prSet custT="1"/>
      <dgm:spPr/>
      <dgm:t>
        <a:bodyPr/>
        <a:lstStyle/>
        <a:p>
          <a:r>
            <a:rPr lang="en-US" sz="1400" dirty="0" err="1" smtClean="0"/>
            <a:t>usvojiti</a:t>
          </a:r>
          <a:r>
            <a:rPr lang="en-US" sz="1400" dirty="0" smtClean="0"/>
            <a:t> </a:t>
          </a:r>
          <a:r>
            <a:rPr lang="en-US" sz="1400" dirty="0" err="1" smtClean="0"/>
            <a:t>znanja</a:t>
          </a:r>
          <a:r>
            <a:rPr lang="en-US" sz="1400" dirty="0" smtClean="0"/>
            <a:t> </a:t>
          </a:r>
          <a:r>
            <a:rPr lang="en-US" sz="1400" dirty="0" err="1" smtClean="0"/>
            <a:t>iz</a:t>
          </a:r>
          <a:r>
            <a:rPr lang="en-US" sz="1400" dirty="0" smtClean="0"/>
            <a:t> </a:t>
          </a:r>
          <a:r>
            <a:rPr lang="en-US" sz="1400" dirty="0" err="1" smtClean="0"/>
            <a:t>sommelierstva</a:t>
          </a:r>
          <a:r>
            <a:rPr lang="en-US" sz="1400" dirty="0" smtClean="0"/>
            <a:t> </a:t>
          </a:r>
          <a:r>
            <a:rPr lang="en-US" sz="1400" dirty="0" err="1" smtClean="0"/>
            <a:t>neophodna</a:t>
          </a:r>
          <a:r>
            <a:rPr lang="en-US" sz="1400" dirty="0" smtClean="0"/>
            <a:t> za</a:t>
          </a:r>
          <a:r>
            <a:rPr lang="hr-HR" sz="1400" dirty="0" smtClean="0"/>
            <a:t> praćenje</a:t>
          </a:r>
          <a:r>
            <a:rPr lang="en-US" sz="1400" dirty="0" smtClean="0"/>
            <a:t> </a:t>
          </a:r>
          <a:r>
            <a:rPr lang="en-US" sz="1400" dirty="0" err="1" smtClean="0"/>
            <a:t>vinarstva</a:t>
          </a:r>
          <a:r>
            <a:rPr lang="en-US" sz="1400" dirty="0" smtClean="0"/>
            <a:t> </a:t>
          </a:r>
          <a:r>
            <a:rPr lang="en-US" sz="1400" dirty="0" err="1" smtClean="0"/>
            <a:t>i</a:t>
          </a:r>
          <a:r>
            <a:rPr lang="en-US" sz="1400" dirty="0" smtClean="0"/>
            <a:t> </a:t>
          </a:r>
          <a:r>
            <a:rPr lang="en-US" sz="1400" dirty="0" err="1" smtClean="0"/>
            <a:t>podrumarstva</a:t>
          </a:r>
          <a:endParaRPr lang="hr-HR" sz="1400" dirty="0"/>
        </a:p>
      </dgm:t>
    </dgm:pt>
    <dgm:pt modelId="{3D57C8D5-8A93-4450-986C-A4F135A23720}" type="parTrans" cxnId="{B869E437-D9EA-4DA6-8FA2-4AB52B2C0C4E}">
      <dgm:prSet/>
      <dgm:spPr/>
      <dgm:t>
        <a:bodyPr/>
        <a:lstStyle/>
        <a:p>
          <a:endParaRPr lang="hr-HR" sz="1400"/>
        </a:p>
      </dgm:t>
    </dgm:pt>
    <dgm:pt modelId="{49AA818A-2B6C-4279-B45D-55B272A02452}" type="sibTrans" cxnId="{B869E437-D9EA-4DA6-8FA2-4AB52B2C0C4E}">
      <dgm:prSet/>
      <dgm:spPr/>
      <dgm:t>
        <a:bodyPr/>
        <a:lstStyle/>
        <a:p>
          <a:endParaRPr lang="hr-HR" sz="1400"/>
        </a:p>
      </dgm:t>
    </dgm:pt>
    <dgm:pt modelId="{8200EAAD-0D45-45A2-9C31-ACC4EDE27A5D}">
      <dgm:prSet custT="1"/>
      <dgm:spPr>
        <a:solidFill>
          <a:schemeClr val="accent3">
            <a:hueOff val="0"/>
            <a:satOff val="0"/>
            <a:lumOff val="0"/>
            <a:alpha val="71000"/>
          </a:schemeClr>
        </a:solidFill>
      </dgm:spPr>
      <dgm:t>
        <a:bodyPr/>
        <a:lstStyle/>
        <a:p>
          <a:r>
            <a:rPr lang="en-US" sz="1400" dirty="0" err="1" smtClean="0"/>
            <a:t>razvijati</a:t>
          </a:r>
          <a:r>
            <a:rPr lang="en-US" sz="1400" dirty="0" smtClean="0"/>
            <a:t> </a:t>
          </a:r>
          <a:r>
            <a:rPr lang="en-US" sz="1400" dirty="0" err="1" smtClean="0"/>
            <a:t>navike</a:t>
          </a:r>
          <a:r>
            <a:rPr lang="en-US" sz="1400" dirty="0" smtClean="0"/>
            <a:t> </a:t>
          </a:r>
          <a:r>
            <a:rPr lang="en-US" sz="1400" dirty="0" err="1" smtClean="0"/>
            <a:t>ponašanja</a:t>
          </a:r>
          <a:r>
            <a:rPr lang="en-US" sz="1400" dirty="0" smtClean="0"/>
            <a:t> u </a:t>
          </a:r>
          <a:r>
            <a:rPr lang="en-US" sz="1400" dirty="0" err="1" smtClean="0"/>
            <a:t>svezi</a:t>
          </a:r>
          <a:r>
            <a:rPr lang="en-US" sz="1400" dirty="0" smtClean="0"/>
            <a:t> </a:t>
          </a:r>
          <a:r>
            <a:rPr lang="en-US" sz="1400" dirty="0" err="1" smtClean="0"/>
            <a:t>sommelierstva</a:t>
          </a:r>
          <a:r>
            <a:rPr lang="en-US" sz="1400" dirty="0" smtClean="0"/>
            <a:t>  </a:t>
          </a:r>
          <a:r>
            <a:rPr lang="en-US" sz="1400" dirty="0" err="1" smtClean="0"/>
            <a:t>na</a:t>
          </a:r>
          <a:r>
            <a:rPr lang="en-US" sz="1400" dirty="0" smtClean="0"/>
            <a:t> </a:t>
          </a:r>
          <a:r>
            <a:rPr lang="en-US" sz="1400" dirty="0" err="1" smtClean="0"/>
            <a:t>radnom</a:t>
          </a:r>
          <a:r>
            <a:rPr lang="en-US" sz="1400" dirty="0" smtClean="0"/>
            <a:t> </a:t>
          </a:r>
          <a:r>
            <a:rPr lang="en-US" sz="1400" dirty="0" err="1" smtClean="0"/>
            <a:t>mjestu</a:t>
          </a:r>
          <a:r>
            <a:rPr lang="en-US" sz="1400" dirty="0" smtClean="0"/>
            <a:t> </a:t>
          </a:r>
          <a:r>
            <a:rPr lang="en-US" sz="1400" dirty="0" err="1" smtClean="0"/>
            <a:t>konobara</a:t>
          </a:r>
          <a:r>
            <a:rPr lang="en-US" sz="1400" dirty="0" smtClean="0"/>
            <a:t> u </a:t>
          </a:r>
          <a:r>
            <a:rPr lang="en-US" sz="1400" dirty="0" err="1" smtClean="0"/>
            <a:t>restoranu</a:t>
          </a:r>
          <a:endParaRPr lang="hr-HR" sz="1400" dirty="0"/>
        </a:p>
      </dgm:t>
    </dgm:pt>
    <dgm:pt modelId="{2D6B9A63-95AB-44B2-A7BC-D025AD81831A}" type="parTrans" cxnId="{214DAA12-75AD-41F2-B1E9-8370A0EF81C4}">
      <dgm:prSet/>
      <dgm:spPr/>
      <dgm:t>
        <a:bodyPr/>
        <a:lstStyle/>
        <a:p>
          <a:endParaRPr lang="hr-HR" sz="1400"/>
        </a:p>
      </dgm:t>
    </dgm:pt>
    <dgm:pt modelId="{E816FE8B-142A-4E03-BF74-A7779408868D}" type="sibTrans" cxnId="{214DAA12-75AD-41F2-B1E9-8370A0EF81C4}">
      <dgm:prSet/>
      <dgm:spPr/>
      <dgm:t>
        <a:bodyPr/>
        <a:lstStyle/>
        <a:p>
          <a:endParaRPr lang="hr-HR" sz="1400"/>
        </a:p>
      </dgm:t>
    </dgm:pt>
    <dgm:pt modelId="{B442A927-40B2-4CCB-9E3C-0808A3A47A79}">
      <dgm:prSet custT="1"/>
      <dgm:spPr/>
      <dgm:t>
        <a:bodyPr/>
        <a:lstStyle/>
        <a:p>
          <a:r>
            <a:rPr lang="en-US" sz="1400" dirty="0" err="1" smtClean="0"/>
            <a:t>primijeniti</a:t>
          </a:r>
          <a:r>
            <a:rPr lang="en-US" sz="1400" dirty="0" smtClean="0"/>
            <a:t> </a:t>
          </a:r>
          <a:r>
            <a:rPr lang="en-US" sz="1400" dirty="0" err="1" smtClean="0"/>
            <a:t>preciznost</a:t>
          </a:r>
          <a:r>
            <a:rPr lang="en-US" sz="1400" dirty="0" smtClean="0"/>
            <a:t>, </a:t>
          </a:r>
          <a:r>
            <a:rPr lang="en-US" sz="1400" dirty="0" err="1" smtClean="0"/>
            <a:t>urednost</a:t>
          </a:r>
          <a:r>
            <a:rPr lang="en-US" sz="1400" dirty="0" smtClean="0"/>
            <a:t>, </a:t>
          </a:r>
          <a:r>
            <a:rPr lang="en-US" sz="1400" dirty="0" err="1" smtClean="0"/>
            <a:t>istrajnost</a:t>
          </a:r>
          <a:r>
            <a:rPr lang="en-US" sz="1400" dirty="0" smtClean="0"/>
            <a:t> </a:t>
          </a:r>
          <a:r>
            <a:rPr lang="en-US" sz="1400" dirty="0" err="1" smtClean="0"/>
            <a:t>i</a:t>
          </a:r>
          <a:r>
            <a:rPr lang="en-US" sz="1400" dirty="0" smtClean="0"/>
            <a:t> </a:t>
          </a:r>
          <a:r>
            <a:rPr lang="en-US" sz="1400" dirty="0" err="1" smtClean="0"/>
            <a:t>sistematičnost</a:t>
          </a:r>
          <a:r>
            <a:rPr lang="en-US" sz="1400" dirty="0" smtClean="0"/>
            <a:t> u </a:t>
          </a:r>
          <a:r>
            <a:rPr lang="en-US" sz="1400" dirty="0" err="1" smtClean="0"/>
            <a:t>radu</a:t>
          </a:r>
          <a:r>
            <a:rPr lang="en-US" sz="1400" dirty="0" smtClean="0"/>
            <a:t> s </a:t>
          </a:r>
          <a:r>
            <a:rPr lang="en-US" sz="1400" dirty="0" err="1" smtClean="0"/>
            <a:t>vinom</a:t>
          </a:r>
          <a:r>
            <a:rPr lang="en-US" sz="1400" dirty="0" smtClean="0"/>
            <a:t> u </a:t>
          </a:r>
          <a:r>
            <a:rPr lang="en-US" sz="1400" dirty="0" err="1" smtClean="0"/>
            <a:t>restoranu</a:t>
          </a:r>
          <a:r>
            <a:rPr lang="en-US" sz="1400" dirty="0" smtClean="0"/>
            <a:t> </a:t>
          </a:r>
          <a:r>
            <a:rPr lang="en-US" sz="1400" dirty="0" err="1" smtClean="0"/>
            <a:t>i</a:t>
          </a:r>
          <a:r>
            <a:rPr lang="en-US" sz="1400" dirty="0" smtClean="0"/>
            <a:t> </a:t>
          </a:r>
          <a:r>
            <a:rPr lang="en-US" sz="1400" dirty="0" err="1" smtClean="0"/>
            <a:t>restoranskom</a:t>
          </a:r>
          <a:r>
            <a:rPr lang="en-US" sz="1400" dirty="0" smtClean="0"/>
            <a:t> </a:t>
          </a:r>
          <a:r>
            <a:rPr lang="en-US" sz="1400" dirty="0" err="1" smtClean="0"/>
            <a:t>podrumu</a:t>
          </a:r>
          <a:endParaRPr lang="hr-HR" sz="1400" dirty="0"/>
        </a:p>
      </dgm:t>
    </dgm:pt>
    <dgm:pt modelId="{934C17CB-0F22-4607-B5EE-E2C6D6121C56}" type="parTrans" cxnId="{3CBA0690-D710-48A3-961F-33D71E785B7D}">
      <dgm:prSet/>
      <dgm:spPr/>
      <dgm:t>
        <a:bodyPr/>
        <a:lstStyle/>
        <a:p>
          <a:endParaRPr lang="hr-HR" sz="1400"/>
        </a:p>
      </dgm:t>
    </dgm:pt>
    <dgm:pt modelId="{1C8B574D-34F3-4D84-9415-9AEAE61EA5C8}" type="sibTrans" cxnId="{3CBA0690-D710-48A3-961F-33D71E785B7D}">
      <dgm:prSet/>
      <dgm:spPr/>
      <dgm:t>
        <a:bodyPr/>
        <a:lstStyle/>
        <a:p>
          <a:endParaRPr lang="hr-HR" sz="1400"/>
        </a:p>
      </dgm:t>
    </dgm:pt>
    <dgm:pt modelId="{32965FA5-D21F-44FE-A403-2EF1D4D8BA10}" type="pres">
      <dgm:prSet presAssocID="{C9AF0943-86F0-4A27-8F1A-6236AF71FC31}" presName="Name0" presStyleCnt="0">
        <dgm:presLayoutVars>
          <dgm:dir/>
          <dgm:resizeHandles val="exact"/>
        </dgm:presLayoutVars>
      </dgm:prSet>
      <dgm:spPr/>
    </dgm:pt>
    <dgm:pt modelId="{1AE827A4-12B4-4DB6-B326-D9DB15035712}" type="pres">
      <dgm:prSet presAssocID="{0039861F-F92B-4B62-A75F-D4339B51E502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8D1D92-D8BD-4542-84DC-C6A9834967D2}" type="pres">
      <dgm:prSet presAssocID="{8200EAAD-0D45-45A2-9C31-ACC4EDE27A5D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6B6FB0-A902-4B22-B6C4-1F8069138CF0}" type="pres">
      <dgm:prSet presAssocID="{B442A927-40B2-4CCB-9E3C-0808A3A47A79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C70F4D-722E-468A-8C9B-FD3CD5F45A45}" type="presOf" srcId="{0039861F-F92B-4B62-A75F-D4339B51E502}" destId="{1AE827A4-12B4-4DB6-B326-D9DB15035712}" srcOrd="0" destOrd="0" presId="urn:diagrams.loki3.com/TabbedArc+Icon#6"/>
    <dgm:cxn modelId="{B869E437-D9EA-4DA6-8FA2-4AB52B2C0C4E}" srcId="{C9AF0943-86F0-4A27-8F1A-6236AF71FC31}" destId="{0039861F-F92B-4B62-A75F-D4339B51E502}" srcOrd="0" destOrd="0" parTransId="{3D57C8D5-8A93-4450-986C-A4F135A23720}" sibTransId="{49AA818A-2B6C-4279-B45D-55B272A02452}"/>
    <dgm:cxn modelId="{214DAA12-75AD-41F2-B1E9-8370A0EF81C4}" srcId="{C9AF0943-86F0-4A27-8F1A-6236AF71FC31}" destId="{8200EAAD-0D45-45A2-9C31-ACC4EDE27A5D}" srcOrd="1" destOrd="0" parTransId="{2D6B9A63-95AB-44B2-A7BC-D025AD81831A}" sibTransId="{E816FE8B-142A-4E03-BF74-A7779408868D}"/>
    <dgm:cxn modelId="{259A1E54-68B9-4C2C-A382-5B7CF1DE2BBC}" type="presOf" srcId="{C9AF0943-86F0-4A27-8F1A-6236AF71FC31}" destId="{32965FA5-D21F-44FE-A403-2EF1D4D8BA10}" srcOrd="0" destOrd="0" presId="urn:diagrams.loki3.com/TabbedArc+Icon#6"/>
    <dgm:cxn modelId="{3CBA0690-D710-48A3-961F-33D71E785B7D}" srcId="{C9AF0943-86F0-4A27-8F1A-6236AF71FC31}" destId="{B442A927-40B2-4CCB-9E3C-0808A3A47A79}" srcOrd="2" destOrd="0" parTransId="{934C17CB-0F22-4607-B5EE-E2C6D6121C56}" sibTransId="{1C8B574D-34F3-4D84-9415-9AEAE61EA5C8}"/>
    <dgm:cxn modelId="{E6AEC2FF-EB7B-4FCF-94E2-43C8ED010E7C}" type="presOf" srcId="{B442A927-40B2-4CCB-9E3C-0808A3A47A79}" destId="{BE6B6FB0-A902-4B22-B6C4-1F8069138CF0}" srcOrd="0" destOrd="0" presId="urn:diagrams.loki3.com/TabbedArc+Icon#6"/>
    <dgm:cxn modelId="{C9F5E683-D83E-4E3E-A302-83355F55ABFF}" type="presOf" srcId="{8200EAAD-0D45-45A2-9C31-ACC4EDE27A5D}" destId="{ED8D1D92-D8BD-4542-84DC-C6A9834967D2}" srcOrd="0" destOrd="0" presId="urn:diagrams.loki3.com/TabbedArc+Icon#6"/>
    <dgm:cxn modelId="{DB79FC2A-0E4D-463B-9F3F-B8C7632346D8}" type="presParOf" srcId="{32965FA5-D21F-44FE-A403-2EF1D4D8BA10}" destId="{1AE827A4-12B4-4DB6-B326-D9DB15035712}" srcOrd="0" destOrd="0" presId="urn:diagrams.loki3.com/TabbedArc+Icon#6"/>
    <dgm:cxn modelId="{6BC88680-C292-44C8-95D1-55000691DED7}" type="presParOf" srcId="{32965FA5-D21F-44FE-A403-2EF1D4D8BA10}" destId="{ED8D1D92-D8BD-4542-84DC-C6A9834967D2}" srcOrd="1" destOrd="0" presId="urn:diagrams.loki3.com/TabbedArc+Icon#6"/>
    <dgm:cxn modelId="{C6C288F4-C31D-4925-A855-E192D40324DE}" type="presParOf" srcId="{32965FA5-D21F-44FE-A403-2EF1D4D8BA10}" destId="{BE6B6FB0-A902-4B22-B6C4-1F8069138CF0}" srcOrd="2" destOrd="0" presId="urn:diagrams.loki3.com/TabbedArc+Icon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1287887-43AC-4D08-956C-7DE18A29F1D1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7C6A1C44-03FA-40E2-A1E6-0D2C8C5F65B5}">
      <dgm:prSet phldrT="[Text]" custT="1"/>
      <dgm:spPr/>
      <dgm:t>
        <a:bodyPr/>
        <a:lstStyle/>
        <a:p>
          <a:r>
            <a:rPr lang="en-US" sz="1600" dirty="0" err="1" smtClean="0"/>
            <a:t>stjecanje</a:t>
          </a:r>
          <a:r>
            <a:rPr lang="en-US" sz="1600" dirty="0" smtClean="0"/>
            <a:t> </a:t>
          </a:r>
          <a:r>
            <a:rPr lang="en-US" sz="1600" dirty="0" err="1" smtClean="0"/>
            <a:t>znanja</a:t>
          </a:r>
          <a:r>
            <a:rPr lang="en-US" sz="1600" dirty="0" smtClean="0"/>
            <a:t> o </a:t>
          </a:r>
          <a:r>
            <a:rPr lang="en-US" sz="1600" dirty="0" err="1" smtClean="0"/>
            <a:t>vinu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kulturi</a:t>
          </a:r>
          <a:r>
            <a:rPr lang="en-US" sz="1600" dirty="0" smtClean="0"/>
            <a:t> </a:t>
          </a:r>
          <a:r>
            <a:rPr lang="en-US" sz="1600" dirty="0" err="1" smtClean="0"/>
            <a:t>stola</a:t>
          </a:r>
          <a:r>
            <a:rPr lang="en-US" sz="1600" dirty="0" smtClean="0"/>
            <a:t> </a:t>
          </a:r>
          <a:r>
            <a:rPr lang="en-US" sz="1600" dirty="0" err="1" smtClean="0"/>
            <a:t>kao</a:t>
          </a:r>
          <a:r>
            <a:rPr lang="en-US" sz="1600" dirty="0" smtClean="0"/>
            <a:t> </a:t>
          </a:r>
          <a:r>
            <a:rPr lang="en-US" sz="1600" dirty="0" err="1" smtClean="0"/>
            <a:t>važnom</a:t>
          </a:r>
          <a:r>
            <a:rPr lang="en-US" sz="1600" dirty="0" smtClean="0"/>
            <a:t> </a:t>
          </a:r>
          <a:r>
            <a:rPr lang="en-US" sz="1600" dirty="0" err="1" smtClean="0"/>
            <a:t>segmentu</a:t>
          </a:r>
          <a:r>
            <a:rPr lang="en-US" sz="1600" dirty="0" smtClean="0"/>
            <a:t> u </a:t>
          </a:r>
          <a:r>
            <a:rPr lang="en-US" sz="1600" dirty="0" err="1" smtClean="0"/>
            <a:t>ugostiteljstvu</a:t>
          </a:r>
          <a:endParaRPr lang="hr-HR" sz="1600" dirty="0" smtClean="0"/>
        </a:p>
      </dgm:t>
    </dgm:pt>
    <dgm:pt modelId="{D97957B0-49CB-4514-930B-8DD0463220E6}" type="parTrans" cxnId="{FBD276DC-7783-461C-B43C-82ADB4C055CA}">
      <dgm:prSet/>
      <dgm:spPr/>
      <dgm:t>
        <a:bodyPr/>
        <a:lstStyle/>
        <a:p>
          <a:endParaRPr lang="hr-HR" sz="1600"/>
        </a:p>
      </dgm:t>
    </dgm:pt>
    <dgm:pt modelId="{DFE6AB06-45CB-4E31-BE76-54A63DDDA605}" type="sibTrans" cxnId="{FBD276DC-7783-461C-B43C-82ADB4C055CA}">
      <dgm:prSet/>
      <dgm:spPr/>
      <dgm:t>
        <a:bodyPr/>
        <a:lstStyle/>
        <a:p>
          <a:endParaRPr lang="hr-HR" sz="1600"/>
        </a:p>
      </dgm:t>
    </dgm:pt>
    <dgm:pt modelId="{CC5C9F7B-C6F6-47E5-A7EA-316AA802B85E}">
      <dgm:prSet phldrT="[Text]" custT="1"/>
      <dgm:spPr/>
      <dgm:t>
        <a:bodyPr/>
        <a:lstStyle/>
        <a:p>
          <a:r>
            <a:rPr lang="en-US" sz="1600" dirty="0" err="1" smtClean="0"/>
            <a:t>ponašanje</a:t>
          </a:r>
          <a:r>
            <a:rPr lang="en-US" sz="1600" dirty="0" smtClean="0"/>
            <a:t> u </a:t>
          </a:r>
          <a:r>
            <a:rPr lang="en-US" sz="1600" dirty="0" err="1" smtClean="0"/>
            <a:t>radnom</a:t>
          </a:r>
          <a:r>
            <a:rPr lang="en-US" sz="1600" dirty="0" smtClean="0"/>
            <a:t> </a:t>
          </a:r>
          <a:r>
            <a:rPr lang="en-US" sz="1600" dirty="0" err="1" smtClean="0"/>
            <a:t>okruženju</a:t>
          </a:r>
          <a:r>
            <a:rPr lang="en-US" sz="1600" dirty="0" smtClean="0"/>
            <a:t> </a:t>
          </a:r>
          <a:r>
            <a:rPr lang="en-US" sz="1600" dirty="0" err="1" smtClean="0"/>
            <a:t>restorana</a:t>
          </a:r>
          <a:r>
            <a:rPr lang="en-US" sz="1600" dirty="0" smtClean="0"/>
            <a:t>, </a:t>
          </a:r>
          <a:r>
            <a:rPr lang="en-US" sz="1600" dirty="0" err="1" smtClean="0"/>
            <a:t>enoteke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slično</a:t>
          </a:r>
          <a:endParaRPr lang="hr-HR" sz="1600" dirty="0" smtClean="0"/>
        </a:p>
      </dgm:t>
    </dgm:pt>
    <dgm:pt modelId="{BD6E7855-8822-477A-BF0E-1D99C7527891}" type="parTrans" cxnId="{7D80744F-C16D-4CBF-BF54-1E54DFE16D1D}">
      <dgm:prSet/>
      <dgm:spPr/>
      <dgm:t>
        <a:bodyPr/>
        <a:lstStyle/>
        <a:p>
          <a:endParaRPr lang="hr-HR" sz="1600"/>
        </a:p>
      </dgm:t>
    </dgm:pt>
    <dgm:pt modelId="{962828A3-B6F7-4F6C-A852-B053CD416F67}" type="sibTrans" cxnId="{7D80744F-C16D-4CBF-BF54-1E54DFE16D1D}">
      <dgm:prSet/>
      <dgm:spPr/>
      <dgm:t>
        <a:bodyPr/>
        <a:lstStyle/>
        <a:p>
          <a:endParaRPr lang="hr-HR" sz="1600"/>
        </a:p>
      </dgm:t>
    </dgm:pt>
    <dgm:pt modelId="{E8B65206-173C-47B4-AA96-0E4FF1B39744}">
      <dgm:prSet phldrT="[Text]" custT="1"/>
      <dgm:spPr/>
      <dgm:t>
        <a:bodyPr/>
        <a:lstStyle/>
        <a:p>
          <a:r>
            <a:rPr lang="en-US" sz="1600" dirty="0" err="1" smtClean="0"/>
            <a:t>usvajanje</a:t>
          </a:r>
          <a:r>
            <a:rPr lang="en-US" sz="1600" dirty="0" smtClean="0"/>
            <a:t> </a:t>
          </a:r>
          <a:r>
            <a:rPr lang="en-US" sz="1600" dirty="0" err="1" smtClean="0"/>
            <a:t>pravilnog</a:t>
          </a:r>
          <a:r>
            <a:rPr lang="en-US" sz="1600" dirty="0" smtClean="0"/>
            <a:t> </a:t>
          </a:r>
          <a:r>
            <a:rPr lang="en-US" sz="1600" dirty="0" err="1" smtClean="0"/>
            <a:t>načina</a:t>
          </a:r>
          <a:r>
            <a:rPr lang="en-US" sz="1600" dirty="0" smtClean="0"/>
            <a:t> </a:t>
          </a:r>
          <a:r>
            <a:rPr lang="en-US" sz="1600" dirty="0" err="1" smtClean="0"/>
            <a:t>ponude</a:t>
          </a:r>
          <a:r>
            <a:rPr lang="en-US" sz="1600" dirty="0" smtClean="0"/>
            <a:t>, </a:t>
          </a:r>
          <a:r>
            <a:rPr lang="en-US" sz="1600" dirty="0" err="1" smtClean="0"/>
            <a:t>prezentacije</a:t>
          </a:r>
          <a:r>
            <a:rPr lang="en-US" sz="1600" dirty="0" smtClean="0"/>
            <a:t>, </a:t>
          </a:r>
          <a:r>
            <a:rPr lang="en-US" sz="1600" dirty="0" err="1" smtClean="0"/>
            <a:t>otvaranja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posluživanja</a:t>
          </a:r>
          <a:r>
            <a:rPr lang="en-US" sz="1600" dirty="0" smtClean="0"/>
            <a:t> </a:t>
          </a:r>
          <a:r>
            <a:rPr lang="en-US" sz="1600" dirty="0" err="1" smtClean="0"/>
            <a:t>vina</a:t>
          </a:r>
          <a:r>
            <a:rPr lang="en-US" sz="1600" dirty="0" smtClean="0"/>
            <a:t>,  </a:t>
          </a:r>
          <a:r>
            <a:rPr lang="en-US" sz="1600" dirty="0" err="1" smtClean="0"/>
            <a:t>kao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sljubljivanja</a:t>
          </a:r>
          <a:r>
            <a:rPr lang="en-US" sz="1600" dirty="0" smtClean="0"/>
            <a:t>  </a:t>
          </a:r>
          <a:r>
            <a:rPr lang="en-US" sz="1600" dirty="0" err="1" smtClean="0"/>
            <a:t>uz</a:t>
          </a:r>
          <a:r>
            <a:rPr lang="en-US" sz="1600" dirty="0" smtClean="0"/>
            <a:t> </a:t>
          </a:r>
          <a:r>
            <a:rPr lang="en-US" sz="1600" dirty="0" err="1" smtClean="0"/>
            <a:t>pojedine</a:t>
          </a:r>
          <a:r>
            <a:rPr lang="en-US" sz="1600" dirty="0" smtClean="0"/>
            <a:t> </a:t>
          </a:r>
          <a:r>
            <a:rPr lang="en-US" sz="1600" dirty="0" err="1" smtClean="0"/>
            <a:t>vrste</a:t>
          </a:r>
          <a:r>
            <a:rPr lang="en-US" sz="1600" dirty="0" smtClean="0"/>
            <a:t> </a:t>
          </a:r>
          <a:r>
            <a:rPr lang="en-US" sz="1600" dirty="0" err="1" smtClean="0"/>
            <a:t>mesnih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ribljih</a:t>
          </a:r>
          <a:r>
            <a:rPr lang="en-US" sz="1600" dirty="0" smtClean="0"/>
            <a:t>  </a:t>
          </a:r>
          <a:r>
            <a:rPr lang="en-US" sz="1600" dirty="0" err="1" smtClean="0"/>
            <a:t>jela</a:t>
          </a:r>
          <a:r>
            <a:rPr lang="en-US" sz="1600" dirty="0" smtClean="0"/>
            <a:t> </a:t>
          </a:r>
          <a:r>
            <a:rPr lang="en-US" sz="1600" dirty="0" err="1" smtClean="0"/>
            <a:t>uz</a:t>
          </a:r>
          <a:r>
            <a:rPr lang="en-US" sz="1600" dirty="0" smtClean="0"/>
            <a:t> </a:t>
          </a:r>
          <a:r>
            <a:rPr lang="en-US" sz="1600" dirty="0" err="1" smtClean="0"/>
            <a:t>štovanje</a:t>
          </a:r>
          <a:r>
            <a:rPr lang="en-US" sz="1600" dirty="0" smtClean="0"/>
            <a:t> </a:t>
          </a:r>
          <a:r>
            <a:rPr lang="en-US" sz="1600" dirty="0" err="1" smtClean="0"/>
            <a:t>tradicije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lokalnih</a:t>
          </a:r>
          <a:r>
            <a:rPr lang="en-US" sz="1600" dirty="0" smtClean="0"/>
            <a:t> </a:t>
          </a:r>
          <a:r>
            <a:rPr lang="en-US" sz="1600" dirty="0" err="1" smtClean="0"/>
            <a:t>običaja</a:t>
          </a:r>
          <a:r>
            <a:rPr lang="en-US" sz="1600" dirty="0" smtClean="0"/>
            <a:t> </a:t>
          </a:r>
          <a:r>
            <a:rPr lang="en-US" sz="1600" dirty="0" err="1" smtClean="0"/>
            <a:t>regije</a:t>
          </a:r>
          <a:r>
            <a:rPr lang="en-US" sz="1600" dirty="0" smtClean="0"/>
            <a:t> </a:t>
          </a:r>
          <a:r>
            <a:rPr lang="en-US" sz="1600" dirty="0" err="1" smtClean="0"/>
            <a:t>ili</a:t>
          </a:r>
          <a:r>
            <a:rPr lang="en-US" sz="1600" dirty="0" smtClean="0"/>
            <a:t> </a:t>
          </a:r>
          <a:r>
            <a:rPr lang="en-US" sz="1600" dirty="0" err="1" smtClean="0"/>
            <a:t>kraja</a:t>
          </a:r>
          <a:endParaRPr lang="hr-HR" sz="1600" dirty="0" smtClean="0"/>
        </a:p>
      </dgm:t>
    </dgm:pt>
    <dgm:pt modelId="{40375FD1-F84B-4DCF-8975-2F8DA96BECBF}" type="parTrans" cxnId="{D4D9F724-A50A-46A6-9460-FDD6F05DFF5E}">
      <dgm:prSet/>
      <dgm:spPr/>
      <dgm:t>
        <a:bodyPr/>
        <a:lstStyle/>
        <a:p>
          <a:endParaRPr lang="hr-HR" sz="1600"/>
        </a:p>
      </dgm:t>
    </dgm:pt>
    <dgm:pt modelId="{A5906EC7-07D7-4CB4-A001-040A26FCD42D}" type="sibTrans" cxnId="{D4D9F724-A50A-46A6-9460-FDD6F05DFF5E}">
      <dgm:prSet/>
      <dgm:spPr/>
      <dgm:t>
        <a:bodyPr/>
        <a:lstStyle/>
        <a:p>
          <a:endParaRPr lang="hr-HR" sz="1600"/>
        </a:p>
      </dgm:t>
    </dgm:pt>
    <dgm:pt modelId="{AEF207E6-FFCB-4701-9B83-3E4B473F6E09}">
      <dgm:prSet phldrT="[Text]" custT="1"/>
      <dgm:spPr/>
      <dgm:t>
        <a:bodyPr/>
        <a:lstStyle/>
        <a:p>
          <a:r>
            <a:rPr lang="en-US" sz="1600" dirty="0" err="1" smtClean="0"/>
            <a:t>upoznati</a:t>
          </a:r>
          <a:r>
            <a:rPr lang="en-US" sz="1600" dirty="0" smtClean="0"/>
            <a:t> </a:t>
          </a:r>
          <a:r>
            <a:rPr lang="en-US" sz="1600" dirty="0" err="1" smtClean="0"/>
            <a:t>komunikaciju</a:t>
          </a:r>
          <a:r>
            <a:rPr lang="en-US" sz="1600" dirty="0" smtClean="0"/>
            <a:t> s </a:t>
          </a:r>
          <a:r>
            <a:rPr lang="en-US" sz="1600" dirty="0" err="1" smtClean="0"/>
            <a:t>gostom</a:t>
          </a:r>
          <a:r>
            <a:rPr lang="en-US" sz="1600" dirty="0" smtClean="0"/>
            <a:t>, </a:t>
          </a:r>
          <a:r>
            <a:rPr lang="en-US" sz="1600" dirty="0" err="1" smtClean="0"/>
            <a:t>prepoznati</a:t>
          </a:r>
          <a:r>
            <a:rPr lang="en-US" sz="1600" dirty="0" smtClean="0"/>
            <a:t> </a:t>
          </a:r>
          <a:r>
            <a:rPr lang="en-US" sz="1600" dirty="0" err="1" smtClean="0"/>
            <a:t>njegove</a:t>
          </a:r>
          <a:r>
            <a:rPr lang="en-US" sz="1600" dirty="0" smtClean="0"/>
            <a:t> </a:t>
          </a:r>
          <a:r>
            <a:rPr lang="en-US" sz="1600" dirty="0" err="1" smtClean="0"/>
            <a:t>potrebe</a:t>
          </a:r>
          <a:r>
            <a:rPr lang="en-US" sz="1600" dirty="0" smtClean="0"/>
            <a:t>, </a:t>
          </a:r>
          <a:r>
            <a:rPr lang="en-US" sz="1600" dirty="0" err="1" smtClean="0"/>
            <a:t>platežne</a:t>
          </a:r>
          <a:r>
            <a:rPr lang="en-US" sz="1600" dirty="0" smtClean="0"/>
            <a:t> </a:t>
          </a:r>
          <a:r>
            <a:rPr lang="en-US" sz="1600" dirty="0" err="1" smtClean="0"/>
            <a:t>mogućnosti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specifičnosti</a:t>
          </a:r>
          <a:r>
            <a:rPr lang="en-US" sz="1600" dirty="0" smtClean="0"/>
            <a:t> </a:t>
          </a:r>
          <a:r>
            <a:rPr lang="en-US" sz="1600" dirty="0" err="1" smtClean="0"/>
            <a:t>svake</a:t>
          </a:r>
          <a:r>
            <a:rPr lang="en-US" sz="1600" dirty="0" smtClean="0"/>
            <a:t> </a:t>
          </a:r>
          <a:r>
            <a:rPr lang="en-US" sz="1600" dirty="0" err="1" smtClean="0"/>
            <a:t>situacije</a:t>
          </a:r>
          <a:r>
            <a:rPr lang="en-US" sz="1600" dirty="0" smtClean="0"/>
            <a:t> u </a:t>
          </a:r>
          <a:r>
            <a:rPr lang="en-US" sz="1600" dirty="0" err="1" smtClean="0"/>
            <a:t>kojoj</a:t>
          </a:r>
          <a:r>
            <a:rPr lang="en-US" sz="1600" dirty="0" smtClean="0"/>
            <a:t> se </a:t>
          </a:r>
          <a:r>
            <a:rPr lang="en-US" sz="1600" dirty="0" err="1" smtClean="0"/>
            <a:t>nađe</a:t>
          </a:r>
          <a:endParaRPr lang="hr-HR" sz="1600" dirty="0" smtClean="0"/>
        </a:p>
      </dgm:t>
    </dgm:pt>
    <dgm:pt modelId="{AFE47F23-8C57-421B-BDF5-2BBC86FCDF24}" type="parTrans" cxnId="{5E8474FB-3CEF-4B0E-89D8-6A6C94CD1A20}">
      <dgm:prSet/>
      <dgm:spPr/>
      <dgm:t>
        <a:bodyPr/>
        <a:lstStyle/>
        <a:p>
          <a:endParaRPr lang="hr-HR" sz="1600"/>
        </a:p>
      </dgm:t>
    </dgm:pt>
    <dgm:pt modelId="{E9501312-7732-4E37-A918-CCBB74F01F55}" type="sibTrans" cxnId="{5E8474FB-3CEF-4B0E-89D8-6A6C94CD1A20}">
      <dgm:prSet/>
      <dgm:spPr/>
      <dgm:t>
        <a:bodyPr/>
        <a:lstStyle/>
        <a:p>
          <a:endParaRPr lang="hr-HR" sz="1600"/>
        </a:p>
      </dgm:t>
    </dgm:pt>
    <dgm:pt modelId="{B7F5C759-CEE4-45A3-B853-AB868D0C2D6D}">
      <dgm:prSet phldrT="[Text]" custT="1"/>
      <dgm:spPr/>
      <dgm:t>
        <a:bodyPr/>
        <a:lstStyle/>
        <a:p>
          <a:r>
            <a:rPr lang="en-US" sz="1600" dirty="0" err="1" smtClean="0"/>
            <a:t>upoznavanje</a:t>
          </a:r>
          <a:r>
            <a:rPr lang="en-US" sz="1600" dirty="0" smtClean="0"/>
            <a:t> s </a:t>
          </a:r>
          <a:r>
            <a:rPr lang="en-US" sz="1600" dirty="0" err="1" smtClean="0"/>
            <a:t>ekonomskim</a:t>
          </a:r>
          <a:r>
            <a:rPr lang="en-US" sz="1600" dirty="0" smtClean="0"/>
            <a:t> </a:t>
          </a:r>
          <a:r>
            <a:rPr lang="en-US" sz="1600" dirty="0" err="1" smtClean="0"/>
            <a:t>aspektima</a:t>
          </a:r>
          <a:r>
            <a:rPr lang="en-US" sz="1600" dirty="0" smtClean="0"/>
            <a:t> </a:t>
          </a:r>
          <a:r>
            <a:rPr lang="en-US" sz="1600" dirty="0" err="1" smtClean="0"/>
            <a:t>nabave</a:t>
          </a:r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zalihe</a:t>
          </a:r>
          <a:r>
            <a:rPr lang="en-US" sz="1600" dirty="0" smtClean="0"/>
            <a:t> </a:t>
          </a:r>
          <a:r>
            <a:rPr lang="en-US" sz="1600" dirty="0" err="1" smtClean="0"/>
            <a:t>vina</a:t>
          </a:r>
          <a:r>
            <a:rPr lang="en-US" sz="1600" dirty="0" smtClean="0"/>
            <a:t> </a:t>
          </a:r>
          <a:r>
            <a:rPr lang="en-US" sz="1600" dirty="0" err="1" smtClean="0"/>
            <a:t>te</a:t>
          </a:r>
          <a:r>
            <a:rPr lang="en-US" sz="1600" dirty="0" smtClean="0"/>
            <a:t> </a:t>
          </a:r>
          <a:r>
            <a:rPr lang="en-US" sz="1600" dirty="0" err="1" smtClean="0"/>
            <a:t>ostalih</a:t>
          </a:r>
          <a:r>
            <a:rPr lang="en-US" sz="1600" dirty="0" smtClean="0"/>
            <a:t> </a:t>
          </a:r>
          <a:r>
            <a:rPr lang="en-US" sz="1600" dirty="0" err="1" smtClean="0"/>
            <a:t>pića</a:t>
          </a:r>
          <a:endParaRPr lang="hr-HR" sz="1600" dirty="0" smtClean="0"/>
        </a:p>
      </dgm:t>
    </dgm:pt>
    <dgm:pt modelId="{6F596260-AA49-4DA9-83EE-50E639FA50BF}" type="parTrans" cxnId="{E1D155CA-846C-4908-A702-B3CDBFD2ECF3}">
      <dgm:prSet/>
      <dgm:spPr/>
      <dgm:t>
        <a:bodyPr/>
        <a:lstStyle/>
        <a:p>
          <a:endParaRPr lang="hr-HR" sz="1600"/>
        </a:p>
      </dgm:t>
    </dgm:pt>
    <dgm:pt modelId="{AA0872B0-3D64-47DD-875C-3DB6EDFD9246}" type="sibTrans" cxnId="{E1D155CA-846C-4908-A702-B3CDBFD2ECF3}">
      <dgm:prSet/>
      <dgm:spPr/>
      <dgm:t>
        <a:bodyPr/>
        <a:lstStyle/>
        <a:p>
          <a:endParaRPr lang="hr-HR" sz="1600"/>
        </a:p>
      </dgm:t>
    </dgm:pt>
    <dgm:pt modelId="{C8180290-6D48-4AE1-828E-A8C6753764BF}">
      <dgm:prSet phldrT="[Text]" custT="1"/>
      <dgm:spPr/>
      <dgm:t>
        <a:bodyPr/>
        <a:lstStyle/>
        <a:p>
          <a:r>
            <a:rPr lang="en-US" sz="1600" dirty="0" err="1" smtClean="0"/>
            <a:t>kontinuirano</a:t>
          </a:r>
          <a:r>
            <a:rPr lang="en-US" sz="1600" dirty="0" smtClean="0"/>
            <a:t> </a:t>
          </a:r>
          <a:r>
            <a:rPr lang="en-US" sz="1600" dirty="0" err="1" smtClean="0"/>
            <a:t>praćenje</a:t>
          </a:r>
          <a:r>
            <a:rPr lang="en-US" sz="1600" dirty="0" smtClean="0"/>
            <a:t> </a:t>
          </a:r>
          <a:r>
            <a:rPr lang="en-US" sz="1600" dirty="0" err="1" smtClean="0"/>
            <a:t>svih</a:t>
          </a:r>
          <a:r>
            <a:rPr lang="en-US" sz="1600" dirty="0" smtClean="0"/>
            <a:t> do</a:t>
          </a:r>
          <a:r>
            <a:rPr lang="hr-HR" sz="1600" dirty="0" smtClean="0"/>
            <a:t>g</a:t>
          </a:r>
          <a:r>
            <a:rPr lang="en-US" sz="1600" dirty="0" err="1" smtClean="0"/>
            <a:t>ađanja</a:t>
          </a:r>
          <a:r>
            <a:rPr lang="en-US" sz="1600" dirty="0" smtClean="0"/>
            <a:t> u </a:t>
          </a:r>
          <a:r>
            <a:rPr lang="en-US" sz="1600" dirty="0" err="1" smtClean="0"/>
            <a:t>svijetu</a:t>
          </a:r>
          <a:r>
            <a:rPr lang="en-US" sz="1600" dirty="0" smtClean="0"/>
            <a:t> </a:t>
          </a:r>
          <a:r>
            <a:rPr lang="en-US" sz="1600" dirty="0" err="1" smtClean="0"/>
            <a:t>vezano</a:t>
          </a:r>
          <a:r>
            <a:rPr lang="en-US" sz="1600" dirty="0" smtClean="0"/>
            <a:t> </a:t>
          </a:r>
          <a:r>
            <a:rPr lang="en-US" sz="1600" dirty="0" err="1" smtClean="0"/>
            <a:t>uz</a:t>
          </a:r>
          <a:r>
            <a:rPr lang="en-US" sz="1600" dirty="0" smtClean="0"/>
            <a:t> kulturu </a:t>
          </a:r>
          <a:r>
            <a:rPr lang="en-US" sz="1600" dirty="0" err="1" smtClean="0"/>
            <a:t>stola</a:t>
          </a:r>
          <a:endParaRPr lang="hr-HR" sz="1600" dirty="0"/>
        </a:p>
      </dgm:t>
    </dgm:pt>
    <dgm:pt modelId="{CB61DA03-FFF5-4867-8101-2FAF96E7F7A8}" type="parTrans" cxnId="{CC4AD7BD-4EEC-4979-8D70-B973F1885AC1}">
      <dgm:prSet/>
      <dgm:spPr/>
      <dgm:t>
        <a:bodyPr/>
        <a:lstStyle/>
        <a:p>
          <a:endParaRPr lang="hr-HR" sz="1600"/>
        </a:p>
      </dgm:t>
    </dgm:pt>
    <dgm:pt modelId="{D1FE024B-2C56-4E79-9408-4613F36D3B98}" type="sibTrans" cxnId="{CC4AD7BD-4EEC-4979-8D70-B973F1885AC1}">
      <dgm:prSet/>
      <dgm:spPr/>
      <dgm:t>
        <a:bodyPr/>
        <a:lstStyle/>
        <a:p>
          <a:endParaRPr lang="hr-HR" sz="1600"/>
        </a:p>
      </dgm:t>
    </dgm:pt>
    <dgm:pt modelId="{1393789A-6CF3-49C8-973A-660D0F18E9AE}" type="pres">
      <dgm:prSet presAssocID="{C1287887-43AC-4D08-956C-7DE18A29F1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B5B0575-971A-4CCC-BC34-AAEB948A26EB}" type="pres">
      <dgm:prSet presAssocID="{C8180290-6D48-4AE1-828E-A8C6753764BF}" presName="boxAndChildren" presStyleCnt="0"/>
      <dgm:spPr/>
    </dgm:pt>
    <dgm:pt modelId="{4FD7FA97-F595-411B-945B-37ABF1B8D56A}" type="pres">
      <dgm:prSet presAssocID="{C8180290-6D48-4AE1-828E-A8C6753764BF}" presName="parentTextBox" presStyleLbl="node1" presStyleIdx="0" presStyleCnt="6"/>
      <dgm:spPr/>
      <dgm:t>
        <a:bodyPr/>
        <a:lstStyle/>
        <a:p>
          <a:endParaRPr lang="hr-HR"/>
        </a:p>
      </dgm:t>
    </dgm:pt>
    <dgm:pt modelId="{CD40FC84-C798-4B6D-AF8A-00CEBDDC7192}" type="pres">
      <dgm:prSet presAssocID="{AA0872B0-3D64-47DD-875C-3DB6EDFD9246}" presName="sp" presStyleCnt="0"/>
      <dgm:spPr/>
    </dgm:pt>
    <dgm:pt modelId="{087ACE1A-F063-4BAB-9611-459D6CD81B83}" type="pres">
      <dgm:prSet presAssocID="{B7F5C759-CEE4-45A3-B853-AB868D0C2D6D}" presName="arrowAndChildren" presStyleCnt="0"/>
      <dgm:spPr/>
    </dgm:pt>
    <dgm:pt modelId="{88647F1F-318A-4C3C-B43A-18C10A6C4ABD}" type="pres">
      <dgm:prSet presAssocID="{B7F5C759-CEE4-45A3-B853-AB868D0C2D6D}" presName="parentTextArrow" presStyleLbl="node1" presStyleIdx="1" presStyleCnt="6"/>
      <dgm:spPr/>
      <dgm:t>
        <a:bodyPr/>
        <a:lstStyle/>
        <a:p>
          <a:endParaRPr lang="hr-HR"/>
        </a:p>
      </dgm:t>
    </dgm:pt>
    <dgm:pt modelId="{53CD91E1-6F4F-4F4D-87D0-0536ABADCDF7}" type="pres">
      <dgm:prSet presAssocID="{E9501312-7732-4E37-A918-CCBB74F01F55}" presName="sp" presStyleCnt="0"/>
      <dgm:spPr/>
    </dgm:pt>
    <dgm:pt modelId="{9EE1A468-9430-49A8-AEAA-8FBFAC052DB8}" type="pres">
      <dgm:prSet presAssocID="{AEF207E6-FFCB-4701-9B83-3E4B473F6E09}" presName="arrowAndChildren" presStyleCnt="0"/>
      <dgm:spPr/>
    </dgm:pt>
    <dgm:pt modelId="{AB99B9F3-B88A-48C6-BB4C-85157D948BF7}" type="pres">
      <dgm:prSet presAssocID="{AEF207E6-FFCB-4701-9B83-3E4B473F6E09}" presName="parentTextArrow" presStyleLbl="node1" presStyleIdx="2" presStyleCnt="6"/>
      <dgm:spPr/>
      <dgm:t>
        <a:bodyPr/>
        <a:lstStyle/>
        <a:p>
          <a:endParaRPr lang="hr-HR"/>
        </a:p>
      </dgm:t>
    </dgm:pt>
    <dgm:pt modelId="{BFBC0840-E2C5-4472-94AC-497B00249C68}" type="pres">
      <dgm:prSet presAssocID="{A5906EC7-07D7-4CB4-A001-040A26FCD42D}" presName="sp" presStyleCnt="0"/>
      <dgm:spPr/>
    </dgm:pt>
    <dgm:pt modelId="{217C4182-8B73-4013-8018-95AD31FA1D54}" type="pres">
      <dgm:prSet presAssocID="{E8B65206-173C-47B4-AA96-0E4FF1B39744}" presName="arrowAndChildren" presStyleCnt="0"/>
      <dgm:spPr/>
    </dgm:pt>
    <dgm:pt modelId="{90BB1CF8-B858-40F9-87D2-8413BDBCA6B3}" type="pres">
      <dgm:prSet presAssocID="{E8B65206-173C-47B4-AA96-0E4FF1B39744}" presName="parentTextArrow" presStyleLbl="node1" presStyleIdx="3" presStyleCnt="6"/>
      <dgm:spPr/>
      <dgm:t>
        <a:bodyPr/>
        <a:lstStyle/>
        <a:p>
          <a:endParaRPr lang="hr-HR"/>
        </a:p>
      </dgm:t>
    </dgm:pt>
    <dgm:pt modelId="{B959F737-FE07-4E5F-8676-8D28FF2A35C8}" type="pres">
      <dgm:prSet presAssocID="{962828A3-B6F7-4F6C-A852-B053CD416F67}" presName="sp" presStyleCnt="0"/>
      <dgm:spPr/>
    </dgm:pt>
    <dgm:pt modelId="{C7806FC1-AC46-4973-9230-73C5C36E1ECD}" type="pres">
      <dgm:prSet presAssocID="{CC5C9F7B-C6F6-47E5-A7EA-316AA802B85E}" presName="arrowAndChildren" presStyleCnt="0"/>
      <dgm:spPr/>
    </dgm:pt>
    <dgm:pt modelId="{B724130F-1370-4C2A-A3BB-ACA03891200C}" type="pres">
      <dgm:prSet presAssocID="{CC5C9F7B-C6F6-47E5-A7EA-316AA802B85E}" presName="parentTextArrow" presStyleLbl="node1" presStyleIdx="4" presStyleCnt="6"/>
      <dgm:spPr/>
      <dgm:t>
        <a:bodyPr/>
        <a:lstStyle/>
        <a:p>
          <a:endParaRPr lang="hr-HR"/>
        </a:p>
      </dgm:t>
    </dgm:pt>
    <dgm:pt modelId="{3184CCAF-0591-4829-840D-442809B0447C}" type="pres">
      <dgm:prSet presAssocID="{DFE6AB06-45CB-4E31-BE76-54A63DDDA605}" presName="sp" presStyleCnt="0"/>
      <dgm:spPr/>
    </dgm:pt>
    <dgm:pt modelId="{BD6409F9-D933-4D26-965E-237E69BB84A2}" type="pres">
      <dgm:prSet presAssocID="{7C6A1C44-03FA-40E2-A1E6-0D2C8C5F65B5}" presName="arrowAndChildren" presStyleCnt="0"/>
      <dgm:spPr/>
    </dgm:pt>
    <dgm:pt modelId="{9CAEB680-2971-4D14-9988-07C9255EE64A}" type="pres">
      <dgm:prSet presAssocID="{7C6A1C44-03FA-40E2-A1E6-0D2C8C5F65B5}" presName="parentTextArrow" presStyleLbl="node1" presStyleIdx="5" presStyleCnt="6"/>
      <dgm:spPr/>
      <dgm:t>
        <a:bodyPr/>
        <a:lstStyle/>
        <a:p>
          <a:endParaRPr lang="hr-HR"/>
        </a:p>
      </dgm:t>
    </dgm:pt>
  </dgm:ptLst>
  <dgm:cxnLst>
    <dgm:cxn modelId="{C478D62F-A665-44AE-A2EC-579DA52DBAB1}" type="presOf" srcId="{7C6A1C44-03FA-40E2-A1E6-0D2C8C5F65B5}" destId="{9CAEB680-2971-4D14-9988-07C9255EE64A}" srcOrd="0" destOrd="0" presId="urn:microsoft.com/office/officeart/2005/8/layout/process4"/>
    <dgm:cxn modelId="{7D80744F-C16D-4CBF-BF54-1E54DFE16D1D}" srcId="{C1287887-43AC-4D08-956C-7DE18A29F1D1}" destId="{CC5C9F7B-C6F6-47E5-A7EA-316AA802B85E}" srcOrd="1" destOrd="0" parTransId="{BD6E7855-8822-477A-BF0E-1D99C7527891}" sibTransId="{962828A3-B6F7-4F6C-A852-B053CD416F67}"/>
    <dgm:cxn modelId="{0DD3C06B-B020-460C-BA32-4724058E3F64}" type="presOf" srcId="{CC5C9F7B-C6F6-47E5-A7EA-316AA802B85E}" destId="{B724130F-1370-4C2A-A3BB-ACA03891200C}" srcOrd="0" destOrd="0" presId="urn:microsoft.com/office/officeart/2005/8/layout/process4"/>
    <dgm:cxn modelId="{34DDDEE6-CFD2-46B6-9243-6A05E8F40C13}" type="presOf" srcId="{E8B65206-173C-47B4-AA96-0E4FF1B39744}" destId="{90BB1CF8-B858-40F9-87D2-8413BDBCA6B3}" srcOrd="0" destOrd="0" presId="urn:microsoft.com/office/officeart/2005/8/layout/process4"/>
    <dgm:cxn modelId="{CC4AD7BD-4EEC-4979-8D70-B973F1885AC1}" srcId="{C1287887-43AC-4D08-956C-7DE18A29F1D1}" destId="{C8180290-6D48-4AE1-828E-A8C6753764BF}" srcOrd="5" destOrd="0" parTransId="{CB61DA03-FFF5-4867-8101-2FAF96E7F7A8}" sibTransId="{D1FE024B-2C56-4E79-9408-4613F36D3B98}"/>
    <dgm:cxn modelId="{1A4FC12F-7AAC-4F9E-BDED-3D82555F5DF1}" type="presOf" srcId="{AEF207E6-FFCB-4701-9B83-3E4B473F6E09}" destId="{AB99B9F3-B88A-48C6-BB4C-85157D948BF7}" srcOrd="0" destOrd="0" presId="urn:microsoft.com/office/officeart/2005/8/layout/process4"/>
    <dgm:cxn modelId="{D4D9F724-A50A-46A6-9460-FDD6F05DFF5E}" srcId="{C1287887-43AC-4D08-956C-7DE18A29F1D1}" destId="{E8B65206-173C-47B4-AA96-0E4FF1B39744}" srcOrd="2" destOrd="0" parTransId="{40375FD1-F84B-4DCF-8975-2F8DA96BECBF}" sibTransId="{A5906EC7-07D7-4CB4-A001-040A26FCD42D}"/>
    <dgm:cxn modelId="{7DB56263-C2AB-44BF-B18C-12CC1881B154}" type="presOf" srcId="{C8180290-6D48-4AE1-828E-A8C6753764BF}" destId="{4FD7FA97-F595-411B-945B-37ABF1B8D56A}" srcOrd="0" destOrd="0" presId="urn:microsoft.com/office/officeart/2005/8/layout/process4"/>
    <dgm:cxn modelId="{FBD276DC-7783-461C-B43C-82ADB4C055CA}" srcId="{C1287887-43AC-4D08-956C-7DE18A29F1D1}" destId="{7C6A1C44-03FA-40E2-A1E6-0D2C8C5F65B5}" srcOrd="0" destOrd="0" parTransId="{D97957B0-49CB-4514-930B-8DD0463220E6}" sibTransId="{DFE6AB06-45CB-4E31-BE76-54A63DDDA605}"/>
    <dgm:cxn modelId="{9BF163A9-87F4-423B-9B61-EAC371F9EEF7}" type="presOf" srcId="{B7F5C759-CEE4-45A3-B853-AB868D0C2D6D}" destId="{88647F1F-318A-4C3C-B43A-18C10A6C4ABD}" srcOrd="0" destOrd="0" presId="urn:microsoft.com/office/officeart/2005/8/layout/process4"/>
    <dgm:cxn modelId="{8F5F5A5D-67E1-481D-A43C-BBE6D1B4C329}" type="presOf" srcId="{C1287887-43AC-4D08-956C-7DE18A29F1D1}" destId="{1393789A-6CF3-49C8-973A-660D0F18E9AE}" srcOrd="0" destOrd="0" presId="urn:microsoft.com/office/officeart/2005/8/layout/process4"/>
    <dgm:cxn modelId="{5E8474FB-3CEF-4B0E-89D8-6A6C94CD1A20}" srcId="{C1287887-43AC-4D08-956C-7DE18A29F1D1}" destId="{AEF207E6-FFCB-4701-9B83-3E4B473F6E09}" srcOrd="3" destOrd="0" parTransId="{AFE47F23-8C57-421B-BDF5-2BBC86FCDF24}" sibTransId="{E9501312-7732-4E37-A918-CCBB74F01F55}"/>
    <dgm:cxn modelId="{E1D155CA-846C-4908-A702-B3CDBFD2ECF3}" srcId="{C1287887-43AC-4D08-956C-7DE18A29F1D1}" destId="{B7F5C759-CEE4-45A3-B853-AB868D0C2D6D}" srcOrd="4" destOrd="0" parTransId="{6F596260-AA49-4DA9-83EE-50E639FA50BF}" sibTransId="{AA0872B0-3D64-47DD-875C-3DB6EDFD9246}"/>
    <dgm:cxn modelId="{31C67BFE-42B7-421D-B940-D0C74D60FD19}" type="presParOf" srcId="{1393789A-6CF3-49C8-973A-660D0F18E9AE}" destId="{8B5B0575-971A-4CCC-BC34-AAEB948A26EB}" srcOrd="0" destOrd="0" presId="urn:microsoft.com/office/officeart/2005/8/layout/process4"/>
    <dgm:cxn modelId="{BC55E124-D939-41AB-A2F7-77DC9EF4748D}" type="presParOf" srcId="{8B5B0575-971A-4CCC-BC34-AAEB948A26EB}" destId="{4FD7FA97-F595-411B-945B-37ABF1B8D56A}" srcOrd="0" destOrd="0" presId="urn:microsoft.com/office/officeart/2005/8/layout/process4"/>
    <dgm:cxn modelId="{01E9826E-3FED-45BD-AFC1-CF3ACA75A780}" type="presParOf" srcId="{1393789A-6CF3-49C8-973A-660D0F18E9AE}" destId="{CD40FC84-C798-4B6D-AF8A-00CEBDDC7192}" srcOrd="1" destOrd="0" presId="urn:microsoft.com/office/officeart/2005/8/layout/process4"/>
    <dgm:cxn modelId="{D03C912F-6788-4E1C-A8DC-10FCE01A56AD}" type="presParOf" srcId="{1393789A-6CF3-49C8-973A-660D0F18E9AE}" destId="{087ACE1A-F063-4BAB-9611-459D6CD81B83}" srcOrd="2" destOrd="0" presId="urn:microsoft.com/office/officeart/2005/8/layout/process4"/>
    <dgm:cxn modelId="{11BA506E-2388-4146-9AE7-A25C2713780F}" type="presParOf" srcId="{087ACE1A-F063-4BAB-9611-459D6CD81B83}" destId="{88647F1F-318A-4C3C-B43A-18C10A6C4ABD}" srcOrd="0" destOrd="0" presId="urn:microsoft.com/office/officeart/2005/8/layout/process4"/>
    <dgm:cxn modelId="{966C072A-7A78-466D-8BBD-CBA287CD22AD}" type="presParOf" srcId="{1393789A-6CF3-49C8-973A-660D0F18E9AE}" destId="{53CD91E1-6F4F-4F4D-87D0-0536ABADCDF7}" srcOrd="3" destOrd="0" presId="urn:microsoft.com/office/officeart/2005/8/layout/process4"/>
    <dgm:cxn modelId="{58BC9117-31D8-4F8B-885C-6D75D82809FD}" type="presParOf" srcId="{1393789A-6CF3-49C8-973A-660D0F18E9AE}" destId="{9EE1A468-9430-49A8-AEAA-8FBFAC052DB8}" srcOrd="4" destOrd="0" presId="urn:microsoft.com/office/officeart/2005/8/layout/process4"/>
    <dgm:cxn modelId="{1DB543F5-BD50-42AF-A842-FBB84D000EB7}" type="presParOf" srcId="{9EE1A468-9430-49A8-AEAA-8FBFAC052DB8}" destId="{AB99B9F3-B88A-48C6-BB4C-85157D948BF7}" srcOrd="0" destOrd="0" presId="urn:microsoft.com/office/officeart/2005/8/layout/process4"/>
    <dgm:cxn modelId="{E2EF7677-D96D-4074-A3FB-EF40691DFADE}" type="presParOf" srcId="{1393789A-6CF3-49C8-973A-660D0F18E9AE}" destId="{BFBC0840-E2C5-4472-94AC-497B00249C68}" srcOrd="5" destOrd="0" presId="urn:microsoft.com/office/officeart/2005/8/layout/process4"/>
    <dgm:cxn modelId="{57592188-4FAA-4C05-AF76-D3FF43F123CE}" type="presParOf" srcId="{1393789A-6CF3-49C8-973A-660D0F18E9AE}" destId="{217C4182-8B73-4013-8018-95AD31FA1D54}" srcOrd="6" destOrd="0" presId="urn:microsoft.com/office/officeart/2005/8/layout/process4"/>
    <dgm:cxn modelId="{D0AAFCEA-FD13-4A0E-B526-FCD80ADDD109}" type="presParOf" srcId="{217C4182-8B73-4013-8018-95AD31FA1D54}" destId="{90BB1CF8-B858-40F9-87D2-8413BDBCA6B3}" srcOrd="0" destOrd="0" presId="urn:microsoft.com/office/officeart/2005/8/layout/process4"/>
    <dgm:cxn modelId="{59382A13-C67C-4E44-910B-944C07612D6F}" type="presParOf" srcId="{1393789A-6CF3-49C8-973A-660D0F18E9AE}" destId="{B959F737-FE07-4E5F-8676-8D28FF2A35C8}" srcOrd="7" destOrd="0" presId="urn:microsoft.com/office/officeart/2005/8/layout/process4"/>
    <dgm:cxn modelId="{B4B4F89A-F949-4F37-A9D6-E320CD067519}" type="presParOf" srcId="{1393789A-6CF3-49C8-973A-660D0F18E9AE}" destId="{C7806FC1-AC46-4973-9230-73C5C36E1ECD}" srcOrd="8" destOrd="0" presId="urn:microsoft.com/office/officeart/2005/8/layout/process4"/>
    <dgm:cxn modelId="{861EB26F-CF52-4F9B-88AD-9A0A111A4890}" type="presParOf" srcId="{C7806FC1-AC46-4973-9230-73C5C36E1ECD}" destId="{B724130F-1370-4C2A-A3BB-ACA03891200C}" srcOrd="0" destOrd="0" presId="urn:microsoft.com/office/officeart/2005/8/layout/process4"/>
    <dgm:cxn modelId="{E82DD2A2-5024-42F2-A56B-5F22B200F296}" type="presParOf" srcId="{1393789A-6CF3-49C8-973A-660D0F18E9AE}" destId="{3184CCAF-0591-4829-840D-442809B0447C}" srcOrd="9" destOrd="0" presId="urn:microsoft.com/office/officeart/2005/8/layout/process4"/>
    <dgm:cxn modelId="{D49CD984-1CD0-4633-98AD-09B5B2B0061E}" type="presParOf" srcId="{1393789A-6CF3-49C8-973A-660D0F18E9AE}" destId="{BD6409F9-D933-4D26-965E-237E69BB84A2}" srcOrd="10" destOrd="0" presId="urn:microsoft.com/office/officeart/2005/8/layout/process4"/>
    <dgm:cxn modelId="{4270C01E-9E9F-4D52-9ADF-838091818BFD}" type="presParOf" srcId="{BD6409F9-D933-4D26-965E-237E69BB84A2}" destId="{9CAEB680-2971-4D14-9988-07C9255EE6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977708A-388A-4A82-A15E-F9CCD832B6BA}" type="doc">
      <dgm:prSet loTypeId="urn:microsoft.com/office/officeart/2008/layout/PictureStrip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BA40E31-173A-4557-892A-E98B8FBD9577}">
      <dgm:prSet phldrT="[Text]"/>
      <dgm:spPr/>
      <dgm:t>
        <a:bodyPr/>
        <a:lstStyle/>
        <a:p>
          <a:r>
            <a:rPr lang="en-US" dirty="0" smtClean="0"/>
            <a:t>T</a:t>
          </a:r>
          <a:r>
            <a:rPr lang="hr-HR" dirty="0" smtClean="0"/>
            <a:t>emeljna obilježja vinogradarstva</a:t>
          </a:r>
          <a:r>
            <a:rPr lang="en-US" dirty="0" smtClean="0"/>
            <a:t> </a:t>
          </a:r>
          <a:endParaRPr lang="hr-HR" dirty="0"/>
        </a:p>
      </dgm:t>
    </dgm:pt>
    <dgm:pt modelId="{2AF67308-6F5B-49B1-8028-779F3DB6DBC4}" type="parTrans" cxnId="{27F636A3-E3BC-4E1F-A15D-3599AA30095E}">
      <dgm:prSet/>
      <dgm:spPr/>
      <dgm:t>
        <a:bodyPr/>
        <a:lstStyle/>
        <a:p>
          <a:endParaRPr lang="hr-HR"/>
        </a:p>
      </dgm:t>
    </dgm:pt>
    <dgm:pt modelId="{9C4DA288-DC8D-46DB-BA41-8FFA6C24B489}" type="sibTrans" cxnId="{27F636A3-E3BC-4E1F-A15D-3599AA30095E}">
      <dgm:prSet/>
      <dgm:spPr/>
      <dgm:t>
        <a:bodyPr/>
        <a:lstStyle/>
        <a:p>
          <a:endParaRPr lang="hr-HR"/>
        </a:p>
      </dgm:t>
    </dgm:pt>
    <dgm:pt modelId="{A7845113-BE89-4FB7-A61F-D0A7A19CA2C1}">
      <dgm:prSet/>
      <dgm:spPr/>
      <dgm:t>
        <a:bodyPr/>
        <a:lstStyle/>
        <a:p>
          <a:r>
            <a:rPr lang="en-US" dirty="0" smtClean="0"/>
            <a:t>E</a:t>
          </a:r>
          <a:r>
            <a:rPr lang="hr-HR" dirty="0" smtClean="0"/>
            <a:t>nologija kao znanost o vinu</a:t>
          </a:r>
        </a:p>
      </dgm:t>
    </dgm:pt>
    <dgm:pt modelId="{AA6E4FFE-45A2-456C-BE4D-E17F615043F8}" type="parTrans" cxnId="{5F4E269A-556B-49DD-9B38-709023ACD527}">
      <dgm:prSet/>
      <dgm:spPr/>
      <dgm:t>
        <a:bodyPr/>
        <a:lstStyle/>
        <a:p>
          <a:endParaRPr lang="hr-HR"/>
        </a:p>
      </dgm:t>
    </dgm:pt>
    <dgm:pt modelId="{F2AC7B34-ADD6-46C1-B3AC-C91604D05304}" type="sibTrans" cxnId="{5F4E269A-556B-49DD-9B38-709023ACD527}">
      <dgm:prSet/>
      <dgm:spPr/>
      <dgm:t>
        <a:bodyPr/>
        <a:lstStyle/>
        <a:p>
          <a:endParaRPr lang="hr-HR"/>
        </a:p>
      </dgm:t>
    </dgm:pt>
    <dgm:pt modelId="{F3E34D5A-5819-43FB-91C7-1D75448E12F0}">
      <dgm:prSet/>
      <dgm:spPr/>
      <dgm:t>
        <a:bodyPr/>
        <a:lstStyle/>
        <a:p>
          <a:r>
            <a:rPr lang="en-US" dirty="0" smtClean="0"/>
            <a:t>S</a:t>
          </a:r>
          <a:r>
            <a:rPr lang="hr-HR" dirty="0" smtClean="0"/>
            <a:t>ommelier današnjice u restoranu</a:t>
          </a:r>
        </a:p>
      </dgm:t>
    </dgm:pt>
    <dgm:pt modelId="{E7D9DFAE-4A44-415D-902E-5074199EBE9F}" type="parTrans" cxnId="{3E6DBD7D-68A2-4689-8BB4-1107F445B62E}">
      <dgm:prSet/>
      <dgm:spPr/>
      <dgm:t>
        <a:bodyPr/>
        <a:lstStyle/>
        <a:p>
          <a:endParaRPr lang="hr-HR"/>
        </a:p>
      </dgm:t>
    </dgm:pt>
    <dgm:pt modelId="{D06C39C5-C4FE-47BE-BC34-4934F0CAFF14}" type="sibTrans" cxnId="{3E6DBD7D-68A2-4689-8BB4-1107F445B62E}">
      <dgm:prSet/>
      <dgm:spPr/>
      <dgm:t>
        <a:bodyPr/>
        <a:lstStyle/>
        <a:p>
          <a:endParaRPr lang="hr-HR"/>
        </a:p>
      </dgm:t>
    </dgm:pt>
    <dgm:pt modelId="{2BAF8654-3F17-4B4B-8E24-5755F035D6C1}">
      <dgm:prSet/>
      <dgm:spPr/>
      <dgm:t>
        <a:bodyPr/>
        <a:lstStyle/>
        <a:p>
          <a:r>
            <a:rPr lang="en-US" dirty="0" smtClean="0"/>
            <a:t>P</a:t>
          </a:r>
          <a:r>
            <a:rPr lang="hr-HR" dirty="0" smtClean="0"/>
            <a:t>osluživanje i tehnika degustacije vina</a:t>
          </a:r>
          <a:r>
            <a:rPr lang="en-US" dirty="0" smtClean="0"/>
            <a:t> </a:t>
          </a:r>
          <a:endParaRPr lang="hr-HR" dirty="0"/>
        </a:p>
      </dgm:t>
    </dgm:pt>
    <dgm:pt modelId="{F8FD677F-A509-4449-BECD-8F5D73AB51A9}" type="parTrans" cxnId="{BEAFE5F2-85B0-4578-A018-78D21E41623C}">
      <dgm:prSet/>
      <dgm:spPr/>
      <dgm:t>
        <a:bodyPr/>
        <a:lstStyle/>
        <a:p>
          <a:endParaRPr lang="hr-HR"/>
        </a:p>
      </dgm:t>
    </dgm:pt>
    <dgm:pt modelId="{F22AF44D-4A6E-427C-B196-A48BFEEF40FD}" type="sibTrans" cxnId="{BEAFE5F2-85B0-4578-A018-78D21E41623C}">
      <dgm:prSet/>
      <dgm:spPr/>
      <dgm:t>
        <a:bodyPr/>
        <a:lstStyle/>
        <a:p>
          <a:endParaRPr lang="hr-HR"/>
        </a:p>
      </dgm:t>
    </dgm:pt>
    <dgm:pt modelId="{4DC00DF8-B755-4970-9B07-7220341699EA}">
      <dgm:prSet/>
      <dgm:spPr/>
      <dgm:t>
        <a:bodyPr/>
        <a:lstStyle/>
        <a:p>
          <a:r>
            <a:rPr lang="en-US" dirty="0" smtClean="0"/>
            <a:t>S</a:t>
          </a:r>
          <a:r>
            <a:rPr lang="hr-HR" dirty="0" smtClean="0"/>
            <a:t>ustavi ocjenjivanja vina</a:t>
          </a:r>
          <a:r>
            <a:rPr lang="en-US" b="1" dirty="0" smtClean="0"/>
            <a:t> </a:t>
          </a:r>
          <a:endParaRPr lang="hr-HR" dirty="0"/>
        </a:p>
      </dgm:t>
    </dgm:pt>
    <dgm:pt modelId="{019AD683-E918-430F-B462-5B127E9E48ED}" type="parTrans" cxnId="{FF3FD30F-26E8-45DA-B355-47F0FD90438D}">
      <dgm:prSet/>
      <dgm:spPr/>
      <dgm:t>
        <a:bodyPr/>
        <a:lstStyle/>
        <a:p>
          <a:endParaRPr lang="hr-HR"/>
        </a:p>
      </dgm:t>
    </dgm:pt>
    <dgm:pt modelId="{BC797D7C-1BC6-46CE-ADF6-B6DCEEB632DD}" type="sibTrans" cxnId="{FF3FD30F-26E8-45DA-B355-47F0FD90438D}">
      <dgm:prSet/>
      <dgm:spPr/>
      <dgm:t>
        <a:bodyPr/>
        <a:lstStyle/>
        <a:p>
          <a:endParaRPr lang="hr-HR"/>
        </a:p>
      </dgm:t>
    </dgm:pt>
    <dgm:pt modelId="{D4C2356D-B6BA-4718-B7F3-A79CE505CF7C}">
      <dgm:prSet/>
      <dgm:spPr/>
      <dgm:t>
        <a:bodyPr/>
        <a:lstStyle/>
        <a:p>
          <a:r>
            <a:rPr lang="en-US" dirty="0" smtClean="0"/>
            <a:t>V</a:t>
          </a:r>
          <a:r>
            <a:rPr lang="hr-HR" dirty="0" smtClean="0"/>
            <a:t>inska karta, te sklad vina i jela</a:t>
          </a:r>
          <a:r>
            <a:rPr lang="en-US" dirty="0" smtClean="0"/>
            <a:t> </a:t>
          </a:r>
          <a:endParaRPr lang="hr-HR" dirty="0"/>
        </a:p>
      </dgm:t>
    </dgm:pt>
    <dgm:pt modelId="{AAD384D5-3E0F-467E-945F-807AC0FD6E19}" type="parTrans" cxnId="{B03E6B52-F8C2-4040-99BC-AB0666A1C42C}">
      <dgm:prSet/>
      <dgm:spPr/>
      <dgm:t>
        <a:bodyPr/>
        <a:lstStyle/>
        <a:p>
          <a:endParaRPr lang="hr-HR"/>
        </a:p>
      </dgm:t>
    </dgm:pt>
    <dgm:pt modelId="{71453F00-43AC-4660-8A24-4B5F3FD890D1}" type="sibTrans" cxnId="{B03E6B52-F8C2-4040-99BC-AB0666A1C42C}">
      <dgm:prSet/>
      <dgm:spPr/>
      <dgm:t>
        <a:bodyPr/>
        <a:lstStyle/>
        <a:p>
          <a:endParaRPr lang="hr-HR"/>
        </a:p>
      </dgm:t>
    </dgm:pt>
    <dgm:pt modelId="{BD7EE5C5-D582-480F-BDD8-D56FEA9AFF06}">
      <dgm:prSet/>
      <dgm:spPr/>
      <dgm:t>
        <a:bodyPr/>
        <a:lstStyle/>
        <a:p>
          <a:r>
            <a:rPr lang="en-US" dirty="0" smtClean="0"/>
            <a:t>V</a:t>
          </a:r>
          <a:r>
            <a:rPr lang="hr-HR" dirty="0" smtClean="0"/>
            <a:t>inogradarstvo i vinarstvo u Hrvatskoj</a:t>
          </a:r>
          <a:r>
            <a:rPr lang="en-US" dirty="0" smtClean="0"/>
            <a:t> </a:t>
          </a:r>
          <a:endParaRPr lang="hr-HR" dirty="0"/>
        </a:p>
      </dgm:t>
    </dgm:pt>
    <dgm:pt modelId="{6D8ACEA0-1317-4C84-A2AC-F4AC42974B6B}" type="parTrans" cxnId="{9ABEC6AB-694D-481C-B651-4768ABC48401}">
      <dgm:prSet/>
      <dgm:spPr/>
      <dgm:t>
        <a:bodyPr/>
        <a:lstStyle/>
        <a:p>
          <a:endParaRPr lang="hr-HR"/>
        </a:p>
      </dgm:t>
    </dgm:pt>
    <dgm:pt modelId="{1BD45B06-478A-4778-89C3-4AA740D53FB9}" type="sibTrans" cxnId="{9ABEC6AB-694D-481C-B651-4768ABC48401}">
      <dgm:prSet/>
      <dgm:spPr/>
      <dgm:t>
        <a:bodyPr/>
        <a:lstStyle/>
        <a:p>
          <a:endParaRPr lang="hr-HR"/>
        </a:p>
      </dgm:t>
    </dgm:pt>
    <dgm:pt modelId="{CAB95553-C65D-4CCE-A85A-A965D3E575A7}">
      <dgm:prSet/>
      <dgm:spPr/>
      <dgm:t>
        <a:bodyPr/>
        <a:lstStyle/>
        <a:p>
          <a:r>
            <a:rPr lang="en-US" dirty="0" smtClean="0"/>
            <a:t>V</a:t>
          </a:r>
          <a:r>
            <a:rPr lang="hr-HR" dirty="0" smtClean="0"/>
            <a:t>inogradarstvo i vinarstvo Europe i svijeta</a:t>
          </a:r>
          <a:endParaRPr lang="hr-HR" dirty="0"/>
        </a:p>
      </dgm:t>
    </dgm:pt>
    <dgm:pt modelId="{3DF4D4E9-14AD-4BD6-9932-0FD7FBFAED72}" type="parTrans" cxnId="{9B433C21-2CC0-4C04-9287-ACAE4B44CF2B}">
      <dgm:prSet/>
      <dgm:spPr/>
      <dgm:t>
        <a:bodyPr/>
        <a:lstStyle/>
        <a:p>
          <a:endParaRPr lang="hr-HR"/>
        </a:p>
      </dgm:t>
    </dgm:pt>
    <dgm:pt modelId="{3795E0D1-0CE0-470F-8CB3-359051428160}" type="sibTrans" cxnId="{9B433C21-2CC0-4C04-9287-ACAE4B44CF2B}">
      <dgm:prSet/>
      <dgm:spPr/>
      <dgm:t>
        <a:bodyPr/>
        <a:lstStyle/>
        <a:p>
          <a:endParaRPr lang="hr-HR"/>
        </a:p>
      </dgm:t>
    </dgm:pt>
    <dgm:pt modelId="{A16CD7E6-64BC-4991-B731-C84130789443}" type="pres">
      <dgm:prSet presAssocID="{8977708A-388A-4A82-A15E-F9CCD832B6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DE181D-18FB-4DAF-A474-4C29812F63F7}" type="pres">
      <dgm:prSet presAssocID="{5BA40E31-173A-4557-892A-E98B8FBD9577}" presName="composite" presStyleCnt="0"/>
      <dgm:spPr/>
    </dgm:pt>
    <dgm:pt modelId="{63674071-7FE5-495B-A9A7-F6CEF7FF270F}" type="pres">
      <dgm:prSet presAssocID="{5BA40E31-173A-4557-892A-E98B8FBD9577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3FFA81-9E83-462F-8DEC-BCCFB717BBD8}" type="pres">
      <dgm:prSet presAssocID="{5BA40E31-173A-4557-892A-E98B8FBD9577}" presName="rect2" presStyleLbl="fgImgPlace1" presStyleIdx="0" presStyleCnt="8"/>
      <dgm:spPr/>
    </dgm:pt>
    <dgm:pt modelId="{AEF727BA-BAD7-492C-86B3-5AAA42495FD0}" type="pres">
      <dgm:prSet presAssocID="{9C4DA288-DC8D-46DB-BA41-8FFA6C24B489}" presName="sibTrans" presStyleCnt="0"/>
      <dgm:spPr/>
    </dgm:pt>
    <dgm:pt modelId="{93F8B1F5-94B2-485B-9AD0-A0862E838AE2}" type="pres">
      <dgm:prSet presAssocID="{A7845113-BE89-4FB7-A61F-D0A7A19CA2C1}" presName="composite" presStyleCnt="0"/>
      <dgm:spPr/>
    </dgm:pt>
    <dgm:pt modelId="{6B5C90D5-421D-4C9B-AD39-27709AB8D621}" type="pres">
      <dgm:prSet presAssocID="{A7845113-BE89-4FB7-A61F-D0A7A19CA2C1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3CA142-85BD-4F47-B667-D6C0AFA09A4A}" type="pres">
      <dgm:prSet presAssocID="{A7845113-BE89-4FB7-A61F-D0A7A19CA2C1}" presName="rect2" presStyleLbl="fgImgPlace1" presStyleIdx="1" presStyleCnt="8"/>
      <dgm:spPr/>
    </dgm:pt>
    <dgm:pt modelId="{6E5DFF2C-5BF8-435E-89A5-4D2397683E35}" type="pres">
      <dgm:prSet presAssocID="{F2AC7B34-ADD6-46C1-B3AC-C91604D05304}" presName="sibTrans" presStyleCnt="0"/>
      <dgm:spPr/>
    </dgm:pt>
    <dgm:pt modelId="{F03C5E6A-D47A-47D7-B275-DA9CBE605626}" type="pres">
      <dgm:prSet presAssocID="{F3E34D5A-5819-43FB-91C7-1D75448E12F0}" presName="composite" presStyleCnt="0"/>
      <dgm:spPr/>
    </dgm:pt>
    <dgm:pt modelId="{1504A3BC-459F-470D-9DAE-B8AD8AD664B3}" type="pres">
      <dgm:prSet presAssocID="{F3E34D5A-5819-43FB-91C7-1D75448E12F0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3DA64A-9C21-4954-B94C-F8C96D5607CE}" type="pres">
      <dgm:prSet presAssocID="{F3E34D5A-5819-43FB-91C7-1D75448E12F0}" presName="rect2" presStyleLbl="fgImgPlace1" presStyleIdx="2" presStyleCnt="8"/>
      <dgm:spPr/>
    </dgm:pt>
    <dgm:pt modelId="{1AD3D408-31CC-451F-A6E8-03820BA6B623}" type="pres">
      <dgm:prSet presAssocID="{D06C39C5-C4FE-47BE-BC34-4934F0CAFF14}" presName="sibTrans" presStyleCnt="0"/>
      <dgm:spPr/>
    </dgm:pt>
    <dgm:pt modelId="{6551E621-8DEE-4711-A849-545C9E608673}" type="pres">
      <dgm:prSet presAssocID="{2BAF8654-3F17-4B4B-8E24-5755F035D6C1}" presName="composite" presStyleCnt="0"/>
      <dgm:spPr/>
    </dgm:pt>
    <dgm:pt modelId="{2CA1D804-AD37-4CBF-AC78-50FEB6865C1D}" type="pres">
      <dgm:prSet presAssocID="{2BAF8654-3F17-4B4B-8E24-5755F035D6C1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15944B-54E0-4D78-AD1D-39C56781649C}" type="pres">
      <dgm:prSet presAssocID="{2BAF8654-3F17-4B4B-8E24-5755F035D6C1}" presName="rect2" presStyleLbl="fgImgPlace1" presStyleIdx="3" presStyleCnt="8"/>
      <dgm:spPr/>
    </dgm:pt>
    <dgm:pt modelId="{B5FCC743-F896-443B-8BBE-C72120FA7A69}" type="pres">
      <dgm:prSet presAssocID="{F22AF44D-4A6E-427C-B196-A48BFEEF40FD}" presName="sibTrans" presStyleCnt="0"/>
      <dgm:spPr/>
    </dgm:pt>
    <dgm:pt modelId="{D28A82EB-9E83-4843-978D-B260C7B62090}" type="pres">
      <dgm:prSet presAssocID="{4DC00DF8-B755-4970-9B07-7220341699EA}" presName="composite" presStyleCnt="0"/>
      <dgm:spPr/>
    </dgm:pt>
    <dgm:pt modelId="{E43B761C-4F1B-4715-AD18-2C0A04A61DB0}" type="pres">
      <dgm:prSet presAssocID="{4DC00DF8-B755-4970-9B07-7220341699EA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31AB80-5806-436F-8FBB-7F9D507AEA1C}" type="pres">
      <dgm:prSet presAssocID="{4DC00DF8-B755-4970-9B07-7220341699EA}" presName="rect2" presStyleLbl="fgImgPlace1" presStyleIdx="4" presStyleCnt="8"/>
      <dgm:spPr/>
    </dgm:pt>
    <dgm:pt modelId="{B6B6E80B-FB39-4633-A87D-0B53CF6C1BE0}" type="pres">
      <dgm:prSet presAssocID="{BC797D7C-1BC6-46CE-ADF6-B6DCEEB632DD}" presName="sibTrans" presStyleCnt="0"/>
      <dgm:spPr/>
    </dgm:pt>
    <dgm:pt modelId="{D47A223B-C576-40C6-8FB2-575CC4D4C9F4}" type="pres">
      <dgm:prSet presAssocID="{D4C2356D-B6BA-4718-B7F3-A79CE505CF7C}" presName="composite" presStyleCnt="0"/>
      <dgm:spPr/>
    </dgm:pt>
    <dgm:pt modelId="{313BE252-4040-4DA1-810F-8F5F02F4CCBD}" type="pres">
      <dgm:prSet presAssocID="{D4C2356D-B6BA-4718-B7F3-A79CE505CF7C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DD1461-49BC-472C-9140-D78B604A98E0}" type="pres">
      <dgm:prSet presAssocID="{D4C2356D-B6BA-4718-B7F3-A79CE505CF7C}" presName="rect2" presStyleLbl="fgImgPlace1" presStyleIdx="5" presStyleCnt="8"/>
      <dgm:spPr/>
    </dgm:pt>
    <dgm:pt modelId="{F4646F13-B31B-4664-9A66-621A749134DD}" type="pres">
      <dgm:prSet presAssocID="{71453F00-43AC-4660-8A24-4B5F3FD890D1}" presName="sibTrans" presStyleCnt="0"/>
      <dgm:spPr/>
    </dgm:pt>
    <dgm:pt modelId="{F2F9F2AD-0FE2-445F-B56A-1537744D8F73}" type="pres">
      <dgm:prSet presAssocID="{BD7EE5C5-D582-480F-BDD8-D56FEA9AFF06}" presName="composite" presStyleCnt="0"/>
      <dgm:spPr/>
    </dgm:pt>
    <dgm:pt modelId="{2152DDD1-F85B-4D8F-B7E1-54B4E1111DFC}" type="pres">
      <dgm:prSet presAssocID="{BD7EE5C5-D582-480F-BDD8-D56FEA9AFF06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E9EA74-A53E-4BB0-8D96-F937B6EE870F}" type="pres">
      <dgm:prSet presAssocID="{BD7EE5C5-D582-480F-BDD8-D56FEA9AFF06}" presName="rect2" presStyleLbl="fgImgPlace1" presStyleIdx="6" presStyleCnt="8"/>
      <dgm:spPr/>
    </dgm:pt>
    <dgm:pt modelId="{A947CEA5-E710-4CC3-BA96-2ABED9ED9AB8}" type="pres">
      <dgm:prSet presAssocID="{1BD45B06-478A-4778-89C3-4AA740D53FB9}" presName="sibTrans" presStyleCnt="0"/>
      <dgm:spPr/>
    </dgm:pt>
    <dgm:pt modelId="{E4334228-36C1-4189-A480-CB4312D5F078}" type="pres">
      <dgm:prSet presAssocID="{CAB95553-C65D-4CCE-A85A-A965D3E575A7}" presName="composite" presStyleCnt="0"/>
      <dgm:spPr/>
    </dgm:pt>
    <dgm:pt modelId="{0022FEBD-5084-4B6E-A09D-5EF1945CFFB8}" type="pres">
      <dgm:prSet presAssocID="{CAB95553-C65D-4CCE-A85A-A965D3E575A7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023A41-958E-4896-B0C1-5B2D258325AB}" type="pres">
      <dgm:prSet presAssocID="{CAB95553-C65D-4CCE-A85A-A965D3E575A7}" presName="rect2" presStyleLbl="fgImgPlace1" presStyleIdx="7" presStyleCnt="8"/>
      <dgm:spPr/>
    </dgm:pt>
  </dgm:ptLst>
  <dgm:cxnLst>
    <dgm:cxn modelId="{5F4E269A-556B-49DD-9B38-709023ACD527}" srcId="{8977708A-388A-4A82-A15E-F9CCD832B6BA}" destId="{A7845113-BE89-4FB7-A61F-D0A7A19CA2C1}" srcOrd="1" destOrd="0" parTransId="{AA6E4FFE-45A2-456C-BE4D-E17F615043F8}" sibTransId="{F2AC7B34-ADD6-46C1-B3AC-C91604D05304}"/>
    <dgm:cxn modelId="{38D2BEAF-A535-40DD-84F6-0479C45A494C}" type="presOf" srcId="{BD7EE5C5-D582-480F-BDD8-D56FEA9AFF06}" destId="{2152DDD1-F85B-4D8F-B7E1-54B4E1111DFC}" srcOrd="0" destOrd="0" presId="urn:microsoft.com/office/officeart/2008/layout/PictureStrips"/>
    <dgm:cxn modelId="{9ABEC6AB-694D-481C-B651-4768ABC48401}" srcId="{8977708A-388A-4A82-A15E-F9CCD832B6BA}" destId="{BD7EE5C5-D582-480F-BDD8-D56FEA9AFF06}" srcOrd="6" destOrd="0" parTransId="{6D8ACEA0-1317-4C84-A2AC-F4AC42974B6B}" sibTransId="{1BD45B06-478A-4778-89C3-4AA740D53FB9}"/>
    <dgm:cxn modelId="{9B433C21-2CC0-4C04-9287-ACAE4B44CF2B}" srcId="{8977708A-388A-4A82-A15E-F9CCD832B6BA}" destId="{CAB95553-C65D-4CCE-A85A-A965D3E575A7}" srcOrd="7" destOrd="0" parTransId="{3DF4D4E9-14AD-4BD6-9932-0FD7FBFAED72}" sibTransId="{3795E0D1-0CE0-470F-8CB3-359051428160}"/>
    <dgm:cxn modelId="{27F636A3-E3BC-4E1F-A15D-3599AA30095E}" srcId="{8977708A-388A-4A82-A15E-F9CCD832B6BA}" destId="{5BA40E31-173A-4557-892A-E98B8FBD9577}" srcOrd="0" destOrd="0" parTransId="{2AF67308-6F5B-49B1-8028-779F3DB6DBC4}" sibTransId="{9C4DA288-DC8D-46DB-BA41-8FFA6C24B489}"/>
    <dgm:cxn modelId="{30F14F95-5FAD-486D-A822-966DED860889}" type="presOf" srcId="{F3E34D5A-5819-43FB-91C7-1D75448E12F0}" destId="{1504A3BC-459F-470D-9DAE-B8AD8AD664B3}" srcOrd="0" destOrd="0" presId="urn:microsoft.com/office/officeart/2008/layout/PictureStrips"/>
    <dgm:cxn modelId="{B03E6B52-F8C2-4040-99BC-AB0666A1C42C}" srcId="{8977708A-388A-4A82-A15E-F9CCD832B6BA}" destId="{D4C2356D-B6BA-4718-B7F3-A79CE505CF7C}" srcOrd="5" destOrd="0" parTransId="{AAD384D5-3E0F-467E-945F-807AC0FD6E19}" sibTransId="{71453F00-43AC-4660-8A24-4B5F3FD890D1}"/>
    <dgm:cxn modelId="{83632BE1-6122-4349-99B1-A43E5822C89E}" type="presOf" srcId="{5BA40E31-173A-4557-892A-E98B8FBD9577}" destId="{63674071-7FE5-495B-A9A7-F6CEF7FF270F}" srcOrd="0" destOrd="0" presId="urn:microsoft.com/office/officeart/2008/layout/PictureStrips"/>
    <dgm:cxn modelId="{B98317CC-F317-4CCB-9016-9B0CBE689248}" type="presOf" srcId="{2BAF8654-3F17-4B4B-8E24-5755F035D6C1}" destId="{2CA1D804-AD37-4CBF-AC78-50FEB6865C1D}" srcOrd="0" destOrd="0" presId="urn:microsoft.com/office/officeart/2008/layout/PictureStrips"/>
    <dgm:cxn modelId="{BBADA06B-54B3-41C1-AA24-00C8B4332B67}" type="presOf" srcId="{D4C2356D-B6BA-4718-B7F3-A79CE505CF7C}" destId="{313BE252-4040-4DA1-810F-8F5F02F4CCBD}" srcOrd="0" destOrd="0" presId="urn:microsoft.com/office/officeart/2008/layout/PictureStrips"/>
    <dgm:cxn modelId="{3E6DBD7D-68A2-4689-8BB4-1107F445B62E}" srcId="{8977708A-388A-4A82-A15E-F9CCD832B6BA}" destId="{F3E34D5A-5819-43FB-91C7-1D75448E12F0}" srcOrd="2" destOrd="0" parTransId="{E7D9DFAE-4A44-415D-902E-5074199EBE9F}" sibTransId="{D06C39C5-C4FE-47BE-BC34-4934F0CAFF14}"/>
    <dgm:cxn modelId="{07931D95-20C1-4B5F-BE62-92EE78311FE1}" type="presOf" srcId="{A7845113-BE89-4FB7-A61F-D0A7A19CA2C1}" destId="{6B5C90D5-421D-4C9B-AD39-27709AB8D621}" srcOrd="0" destOrd="0" presId="urn:microsoft.com/office/officeart/2008/layout/PictureStrips"/>
    <dgm:cxn modelId="{BEAFE5F2-85B0-4578-A018-78D21E41623C}" srcId="{8977708A-388A-4A82-A15E-F9CCD832B6BA}" destId="{2BAF8654-3F17-4B4B-8E24-5755F035D6C1}" srcOrd="3" destOrd="0" parTransId="{F8FD677F-A509-4449-BECD-8F5D73AB51A9}" sibTransId="{F22AF44D-4A6E-427C-B196-A48BFEEF40FD}"/>
    <dgm:cxn modelId="{E45094F7-396E-4768-B533-0CA02D7915B8}" type="presOf" srcId="{8977708A-388A-4A82-A15E-F9CCD832B6BA}" destId="{A16CD7E6-64BC-4991-B731-C84130789443}" srcOrd="0" destOrd="0" presId="urn:microsoft.com/office/officeart/2008/layout/PictureStrips"/>
    <dgm:cxn modelId="{7A0DD4E2-507C-4685-BCB9-7E1754EA3D6F}" type="presOf" srcId="{4DC00DF8-B755-4970-9B07-7220341699EA}" destId="{E43B761C-4F1B-4715-AD18-2C0A04A61DB0}" srcOrd="0" destOrd="0" presId="urn:microsoft.com/office/officeart/2008/layout/PictureStrips"/>
    <dgm:cxn modelId="{BE9A49D8-ED41-4042-87D3-E3175E7DB59B}" type="presOf" srcId="{CAB95553-C65D-4CCE-A85A-A965D3E575A7}" destId="{0022FEBD-5084-4B6E-A09D-5EF1945CFFB8}" srcOrd="0" destOrd="0" presId="urn:microsoft.com/office/officeart/2008/layout/PictureStrips"/>
    <dgm:cxn modelId="{FF3FD30F-26E8-45DA-B355-47F0FD90438D}" srcId="{8977708A-388A-4A82-A15E-F9CCD832B6BA}" destId="{4DC00DF8-B755-4970-9B07-7220341699EA}" srcOrd="4" destOrd="0" parTransId="{019AD683-E918-430F-B462-5B127E9E48ED}" sibTransId="{BC797D7C-1BC6-46CE-ADF6-B6DCEEB632DD}"/>
    <dgm:cxn modelId="{A18162CD-E6E4-4C31-AC1A-DDF420D3A432}" type="presParOf" srcId="{A16CD7E6-64BC-4991-B731-C84130789443}" destId="{70DE181D-18FB-4DAF-A474-4C29812F63F7}" srcOrd="0" destOrd="0" presId="urn:microsoft.com/office/officeart/2008/layout/PictureStrips"/>
    <dgm:cxn modelId="{CFCD08CC-F14D-4529-8835-CF74449E35C6}" type="presParOf" srcId="{70DE181D-18FB-4DAF-A474-4C29812F63F7}" destId="{63674071-7FE5-495B-A9A7-F6CEF7FF270F}" srcOrd="0" destOrd="0" presId="urn:microsoft.com/office/officeart/2008/layout/PictureStrips"/>
    <dgm:cxn modelId="{99D1B59A-74AD-4814-8C2D-DD74AE3821DA}" type="presParOf" srcId="{70DE181D-18FB-4DAF-A474-4C29812F63F7}" destId="{293FFA81-9E83-462F-8DEC-BCCFB717BBD8}" srcOrd="1" destOrd="0" presId="urn:microsoft.com/office/officeart/2008/layout/PictureStrips"/>
    <dgm:cxn modelId="{134A561A-7C3D-4F85-B3EA-4567EE3D5AFF}" type="presParOf" srcId="{A16CD7E6-64BC-4991-B731-C84130789443}" destId="{AEF727BA-BAD7-492C-86B3-5AAA42495FD0}" srcOrd="1" destOrd="0" presId="urn:microsoft.com/office/officeart/2008/layout/PictureStrips"/>
    <dgm:cxn modelId="{8672B121-D8A1-4779-973C-4F9D5859F7A6}" type="presParOf" srcId="{A16CD7E6-64BC-4991-B731-C84130789443}" destId="{93F8B1F5-94B2-485B-9AD0-A0862E838AE2}" srcOrd="2" destOrd="0" presId="urn:microsoft.com/office/officeart/2008/layout/PictureStrips"/>
    <dgm:cxn modelId="{E3ABA32E-1F35-4D2C-BFE2-933BA618DBB3}" type="presParOf" srcId="{93F8B1F5-94B2-485B-9AD0-A0862E838AE2}" destId="{6B5C90D5-421D-4C9B-AD39-27709AB8D621}" srcOrd="0" destOrd="0" presId="urn:microsoft.com/office/officeart/2008/layout/PictureStrips"/>
    <dgm:cxn modelId="{5972263E-6082-4870-8CE9-D17D1DE805D8}" type="presParOf" srcId="{93F8B1F5-94B2-485B-9AD0-A0862E838AE2}" destId="{CA3CA142-85BD-4F47-B667-D6C0AFA09A4A}" srcOrd="1" destOrd="0" presId="urn:microsoft.com/office/officeart/2008/layout/PictureStrips"/>
    <dgm:cxn modelId="{F9D625C1-E1F0-48C1-A9E3-D6C6FF4081A9}" type="presParOf" srcId="{A16CD7E6-64BC-4991-B731-C84130789443}" destId="{6E5DFF2C-5BF8-435E-89A5-4D2397683E35}" srcOrd="3" destOrd="0" presId="urn:microsoft.com/office/officeart/2008/layout/PictureStrips"/>
    <dgm:cxn modelId="{F80AB2F2-D27D-4280-95B7-F7A2F59FDC0F}" type="presParOf" srcId="{A16CD7E6-64BC-4991-B731-C84130789443}" destId="{F03C5E6A-D47A-47D7-B275-DA9CBE605626}" srcOrd="4" destOrd="0" presId="urn:microsoft.com/office/officeart/2008/layout/PictureStrips"/>
    <dgm:cxn modelId="{83E286D6-6F97-4FA3-9BFC-5BDEABBE50E7}" type="presParOf" srcId="{F03C5E6A-D47A-47D7-B275-DA9CBE605626}" destId="{1504A3BC-459F-470D-9DAE-B8AD8AD664B3}" srcOrd="0" destOrd="0" presId="urn:microsoft.com/office/officeart/2008/layout/PictureStrips"/>
    <dgm:cxn modelId="{834BA705-4155-4CDA-8BEB-08C6D68CF2A6}" type="presParOf" srcId="{F03C5E6A-D47A-47D7-B275-DA9CBE605626}" destId="{A73DA64A-9C21-4954-B94C-F8C96D5607CE}" srcOrd="1" destOrd="0" presId="urn:microsoft.com/office/officeart/2008/layout/PictureStrips"/>
    <dgm:cxn modelId="{BE4667B6-A4C1-4BCF-9484-71B48D8C5B0B}" type="presParOf" srcId="{A16CD7E6-64BC-4991-B731-C84130789443}" destId="{1AD3D408-31CC-451F-A6E8-03820BA6B623}" srcOrd="5" destOrd="0" presId="urn:microsoft.com/office/officeart/2008/layout/PictureStrips"/>
    <dgm:cxn modelId="{674B03ED-E274-476F-8E3C-38F2082B056A}" type="presParOf" srcId="{A16CD7E6-64BC-4991-B731-C84130789443}" destId="{6551E621-8DEE-4711-A849-545C9E608673}" srcOrd="6" destOrd="0" presId="urn:microsoft.com/office/officeart/2008/layout/PictureStrips"/>
    <dgm:cxn modelId="{140B39B9-3057-44DF-ABAE-703D5452441F}" type="presParOf" srcId="{6551E621-8DEE-4711-A849-545C9E608673}" destId="{2CA1D804-AD37-4CBF-AC78-50FEB6865C1D}" srcOrd="0" destOrd="0" presId="urn:microsoft.com/office/officeart/2008/layout/PictureStrips"/>
    <dgm:cxn modelId="{F0A33B5E-7137-4C67-AC43-893FA8218F07}" type="presParOf" srcId="{6551E621-8DEE-4711-A849-545C9E608673}" destId="{A115944B-54E0-4D78-AD1D-39C56781649C}" srcOrd="1" destOrd="0" presId="urn:microsoft.com/office/officeart/2008/layout/PictureStrips"/>
    <dgm:cxn modelId="{20EA20E6-BB85-4761-9551-E760079D221F}" type="presParOf" srcId="{A16CD7E6-64BC-4991-B731-C84130789443}" destId="{B5FCC743-F896-443B-8BBE-C72120FA7A69}" srcOrd="7" destOrd="0" presId="urn:microsoft.com/office/officeart/2008/layout/PictureStrips"/>
    <dgm:cxn modelId="{A9F18BE3-1825-4D84-982E-A5D4623F7FA3}" type="presParOf" srcId="{A16CD7E6-64BC-4991-B731-C84130789443}" destId="{D28A82EB-9E83-4843-978D-B260C7B62090}" srcOrd="8" destOrd="0" presId="urn:microsoft.com/office/officeart/2008/layout/PictureStrips"/>
    <dgm:cxn modelId="{67C319B6-83AD-4204-A219-4D0FAED2F47D}" type="presParOf" srcId="{D28A82EB-9E83-4843-978D-B260C7B62090}" destId="{E43B761C-4F1B-4715-AD18-2C0A04A61DB0}" srcOrd="0" destOrd="0" presId="urn:microsoft.com/office/officeart/2008/layout/PictureStrips"/>
    <dgm:cxn modelId="{BCFE00C2-CDF5-447A-A9D2-4A0B07C7F694}" type="presParOf" srcId="{D28A82EB-9E83-4843-978D-B260C7B62090}" destId="{6231AB80-5806-436F-8FBB-7F9D507AEA1C}" srcOrd="1" destOrd="0" presId="urn:microsoft.com/office/officeart/2008/layout/PictureStrips"/>
    <dgm:cxn modelId="{38EF9031-E9E1-4D10-B098-055EA6521EFE}" type="presParOf" srcId="{A16CD7E6-64BC-4991-B731-C84130789443}" destId="{B6B6E80B-FB39-4633-A87D-0B53CF6C1BE0}" srcOrd="9" destOrd="0" presId="urn:microsoft.com/office/officeart/2008/layout/PictureStrips"/>
    <dgm:cxn modelId="{BFAF7E04-338E-44A3-BB17-273D6672DB09}" type="presParOf" srcId="{A16CD7E6-64BC-4991-B731-C84130789443}" destId="{D47A223B-C576-40C6-8FB2-575CC4D4C9F4}" srcOrd="10" destOrd="0" presId="urn:microsoft.com/office/officeart/2008/layout/PictureStrips"/>
    <dgm:cxn modelId="{AB9D47B0-A664-4918-AC18-8E7F84B5676E}" type="presParOf" srcId="{D47A223B-C576-40C6-8FB2-575CC4D4C9F4}" destId="{313BE252-4040-4DA1-810F-8F5F02F4CCBD}" srcOrd="0" destOrd="0" presId="urn:microsoft.com/office/officeart/2008/layout/PictureStrips"/>
    <dgm:cxn modelId="{0FB30B4A-0DA1-456D-ABDF-2E402AB05CEB}" type="presParOf" srcId="{D47A223B-C576-40C6-8FB2-575CC4D4C9F4}" destId="{A9DD1461-49BC-472C-9140-D78B604A98E0}" srcOrd="1" destOrd="0" presId="urn:microsoft.com/office/officeart/2008/layout/PictureStrips"/>
    <dgm:cxn modelId="{6ECCCC2A-5046-47F6-88AB-95607B08F206}" type="presParOf" srcId="{A16CD7E6-64BC-4991-B731-C84130789443}" destId="{F4646F13-B31B-4664-9A66-621A749134DD}" srcOrd="11" destOrd="0" presId="urn:microsoft.com/office/officeart/2008/layout/PictureStrips"/>
    <dgm:cxn modelId="{DF18A3A3-2596-4A65-9540-A34724A93C3C}" type="presParOf" srcId="{A16CD7E6-64BC-4991-B731-C84130789443}" destId="{F2F9F2AD-0FE2-445F-B56A-1537744D8F73}" srcOrd="12" destOrd="0" presId="urn:microsoft.com/office/officeart/2008/layout/PictureStrips"/>
    <dgm:cxn modelId="{059E3696-AD08-4839-A33F-D76673501012}" type="presParOf" srcId="{F2F9F2AD-0FE2-445F-B56A-1537744D8F73}" destId="{2152DDD1-F85B-4D8F-B7E1-54B4E1111DFC}" srcOrd="0" destOrd="0" presId="urn:microsoft.com/office/officeart/2008/layout/PictureStrips"/>
    <dgm:cxn modelId="{DA421A73-5AC8-4FBA-BB9D-6A297B6C8331}" type="presParOf" srcId="{F2F9F2AD-0FE2-445F-B56A-1537744D8F73}" destId="{E3E9EA74-A53E-4BB0-8D96-F937B6EE870F}" srcOrd="1" destOrd="0" presId="urn:microsoft.com/office/officeart/2008/layout/PictureStrips"/>
    <dgm:cxn modelId="{990D4CC6-A0A0-48A2-9DFB-28688666352A}" type="presParOf" srcId="{A16CD7E6-64BC-4991-B731-C84130789443}" destId="{A947CEA5-E710-4CC3-BA96-2ABED9ED9AB8}" srcOrd="13" destOrd="0" presId="urn:microsoft.com/office/officeart/2008/layout/PictureStrips"/>
    <dgm:cxn modelId="{8C449141-11F1-4C6D-B21C-667AE232D41A}" type="presParOf" srcId="{A16CD7E6-64BC-4991-B731-C84130789443}" destId="{E4334228-36C1-4189-A480-CB4312D5F078}" srcOrd="14" destOrd="0" presId="urn:microsoft.com/office/officeart/2008/layout/PictureStrips"/>
    <dgm:cxn modelId="{0764605D-3D69-472A-B94B-C30EA5042B7B}" type="presParOf" srcId="{E4334228-36C1-4189-A480-CB4312D5F078}" destId="{0022FEBD-5084-4B6E-A09D-5EF1945CFFB8}" srcOrd="0" destOrd="0" presId="urn:microsoft.com/office/officeart/2008/layout/PictureStrips"/>
    <dgm:cxn modelId="{B67536F6-E559-450A-8C2F-7032CA72976C}" type="presParOf" srcId="{E4334228-36C1-4189-A480-CB4312D5F078}" destId="{FD023A41-958E-4896-B0C1-5B2D258325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CCD1A06-9AD3-4DCC-9966-6B6836833FCC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</dgm:pt>
    <dgm:pt modelId="{7F2FFBC1-85FD-4DBA-8C3E-FFC92C553F3E}">
      <dgm:prSet phldrT="[Text]" custT="1"/>
      <dgm:spPr>
        <a:solidFill>
          <a:schemeClr val="accent5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hr-HR" sz="1800" dirty="0" smtClean="0"/>
            <a:t>Upoznati polaznike sa primjenom zakonskih propisa i normi iz područja higijene i sigurnosti hrane </a:t>
          </a:r>
          <a:endParaRPr lang="hr-HR" sz="1800" dirty="0"/>
        </a:p>
      </dgm:t>
    </dgm:pt>
    <dgm:pt modelId="{705EAEE1-BC9D-458E-A4AC-C5F541C8836E}" type="parTrans" cxnId="{0AD1EDB1-1FCD-4ED7-9903-8DE7571D39CE}">
      <dgm:prSet/>
      <dgm:spPr/>
      <dgm:t>
        <a:bodyPr/>
        <a:lstStyle/>
        <a:p>
          <a:endParaRPr lang="hr-HR" sz="1800"/>
        </a:p>
      </dgm:t>
    </dgm:pt>
    <dgm:pt modelId="{67B2ACA2-255D-4FA1-BE8D-5068CD1E0E58}" type="sibTrans" cxnId="{0AD1EDB1-1FCD-4ED7-9903-8DE7571D39CE}">
      <dgm:prSet/>
      <dgm:spPr/>
      <dgm:t>
        <a:bodyPr/>
        <a:lstStyle/>
        <a:p>
          <a:endParaRPr lang="hr-HR" sz="1800"/>
        </a:p>
      </dgm:t>
    </dgm:pt>
    <dgm:pt modelId="{CC891173-DEF7-4C37-8AA2-7076D4D1A8AE}">
      <dgm:prSet custT="1"/>
      <dgm:spPr>
        <a:solidFill>
          <a:schemeClr val="accent5">
            <a:hueOff val="-4966938"/>
            <a:satOff val="19906"/>
            <a:lumOff val="4314"/>
            <a:alpha val="85000"/>
          </a:schemeClr>
        </a:solidFill>
      </dgm:spPr>
      <dgm:t>
        <a:bodyPr/>
        <a:lstStyle/>
        <a:p>
          <a:r>
            <a:rPr lang="hr-HR" sz="1800" smtClean="0"/>
            <a:t>Upoznavanje sa sustavom osiguranja  zdravstvene ispravnosti hrane (HACCP)</a:t>
          </a:r>
          <a:endParaRPr lang="hr-HR" sz="1800" dirty="0"/>
        </a:p>
      </dgm:t>
    </dgm:pt>
    <dgm:pt modelId="{B9066E7B-E848-443D-A370-5B77F819B2ED}" type="parTrans" cxnId="{3DBADB93-B278-4691-B7BB-6E01B277627B}">
      <dgm:prSet/>
      <dgm:spPr/>
      <dgm:t>
        <a:bodyPr/>
        <a:lstStyle/>
        <a:p>
          <a:endParaRPr lang="hr-HR" sz="1800"/>
        </a:p>
      </dgm:t>
    </dgm:pt>
    <dgm:pt modelId="{7BB2A06B-B1B5-4E03-85BB-516CCA54E708}" type="sibTrans" cxnId="{3DBADB93-B278-4691-B7BB-6E01B277627B}">
      <dgm:prSet/>
      <dgm:spPr/>
      <dgm:t>
        <a:bodyPr/>
        <a:lstStyle/>
        <a:p>
          <a:endParaRPr lang="hr-HR" sz="1800"/>
        </a:p>
      </dgm:t>
    </dgm:pt>
    <dgm:pt modelId="{79D9D938-896D-4C4B-B92A-5D0041302F6E}">
      <dgm:prSet custT="1"/>
      <dgm:spPr>
        <a:solidFill>
          <a:schemeClr val="accent5">
            <a:hueOff val="-9933876"/>
            <a:satOff val="39811"/>
            <a:lumOff val="8628"/>
            <a:alpha val="82000"/>
          </a:schemeClr>
        </a:solidFill>
      </dgm:spPr>
      <dgm:t>
        <a:bodyPr/>
        <a:lstStyle/>
        <a:p>
          <a:r>
            <a:rPr lang="hr-HR" sz="1800" dirty="0" smtClean="0"/>
            <a:t>Upoznavanje sa sustavom osiguranja sigurnosti hrane</a:t>
          </a:r>
          <a:endParaRPr lang="hr-HR" sz="1800" dirty="0"/>
        </a:p>
      </dgm:t>
    </dgm:pt>
    <dgm:pt modelId="{16F70CF2-A80A-42ED-B887-8817F6CE54E1}" type="parTrans" cxnId="{3A3CC95F-BA00-4AED-8472-380267CC59A7}">
      <dgm:prSet/>
      <dgm:spPr/>
      <dgm:t>
        <a:bodyPr/>
        <a:lstStyle/>
        <a:p>
          <a:endParaRPr lang="hr-HR" sz="1800"/>
        </a:p>
      </dgm:t>
    </dgm:pt>
    <dgm:pt modelId="{4108412B-0A09-418F-B626-A4A4EB2354F2}" type="sibTrans" cxnId="{3A3CC95F-BA00-4AED-8472-380267CC59A7}">
      <dgm:prSet/>
      <dgm:spPr/>
      <dgm:t>
        <a:bodyPr/>
        <a:lstStyle/>
        <a:p>
          <a:endParaRPr lang="hr-HR" sz="1800"/>
        </a:p>
      </dgm:t>
    </dgm:pt>
    <dgm:pt modelId="{F0D4A2BD-0FE9-4C7A-B1F6-F9DF5DFA4D03}" type="pres">
      <dgm:prSet presAssocID="{DCCD1A06-9AD3-4DCC-9966-6B6836833FCC}" presName="Name0" presStyleCnt="0">
        <dgm:presLayoutVars>
          <dgm:dir/>
          <dgm:resizeHandles val="exact"/>
        </dgm:presLayoutVars>
      </dgm:prSet>
      <dgm:spPr/>
    </dgm:pt>
    <dgm:pt modelId="{81991C85-FBD7-42A1-A213-498F8FCE9E21}" type="pres">
      <dgm:prSet presAssocID="{DCCD1A06-9AD3-4DCC-9966-6B6836833FCC}" presName="cycle" presStyleCnt="0"/>
      <dgm:spPr/>
    </dgm:pt>
    <dgm:pt modelId="{E1DC13BA-F0C9-4766-A281-605C8D8A18D3}" type="pres">
      <dgm:prSet presAssocID="{7F2FFBC1-85FD-4DBA-8C3E-FFC92C553F3E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5387A7-80BB-4A49-9D17-1F8B4F0673AC}" type="pres">
      <dgm:prSet presAssocID="{67B2ACA2-255D-4FA1-BE8D-5068CD1E0E58}" presName="sibTransFirstNode" presStyleLbl="bgShp" presStyleIdx="0" presStyleCnt="1"/>
      <dgm:spPr/>
      <dgm:t>
        <a:bodyPr/>
        <a:lstStyle/>
        <a:p>
          <a:endParaRPr lang="hr-HR"/>
        </a:p>
      </dgm:t>
    </dgm:pt>
    <dgm:pt modelId="{B76D4B1E-FE04-496F-B800-F0F8C3A935B2}" type="pres">
      <dgm:prSet presAssocID="{CC891173-DEF7-4C37-8AA2-7076D4D1A8AE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A4C211-42C5-4EB9-97AE-00B58C1D7864}" type="pres">
      <dgm:prSet presAssocID="{79D9D938-896D-4C4B-B92A-5D0041302F6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A3CD61-6637-494F-B949-E4E65E8A70DD}" type="presOf" srcId="{CC891173-DEF7-4C37-8AA2-7076D4D1A8AE}" destId="{B76D4B1E-FE04-496F-B800-F0F8C3A935B2}" srcOrd="0" destOrd="0" presId="urn:microsoft.com/office/officeart/2005/8/layout/cycle3"/>
    <dgm:cxn modelId="{D5AF4358-34A7-4B67-B081-20C0342AA616}" type="presOf" srcId="{DCCD1A06-9AD3-4DCC-9966-6B6836833FCC}" destId="{F0D4A2BD-0FE9-4C7A-B1F6-F9DF5DFA4D03}" srcOrd="0" destOrd="0" presId="urn:microsoft.com/office/officeart/2005/8/layout/cycle3"/>
    <dgm:cxn modelId="{3BCE5CC7-D745-436F-AF1B-13C43BF56337}" type="presOf" srcId="{79D9D938-896D-4C4B-B92A-5D0041302F6E}" destId="{2FA4C211-42C5-4EB9-97AE-00B58C1D7864}" srcOrd="0" destOrd="0" presId="urn:microsoft.com/office/officeart/2005/8/layout/cycle3"/>
    <dgm:cxn modelId="{10917AB6-E659-448B-AC30-E5FFDADFA288}" type="presOf" srcId="{67B2ACA2-255D-4FA1-BE8D-5068CD1E0E58}" destId="{CE5387A7-80BB-4A49-9D17-1F8B4F0673AC}" srcOrd="0" destOrd="0" presId="urn:microsoft.com/office/officeart/2005/8/layout/cycle3"/>
    <dgm:cxn modelId="{0AD1EDB1-1FCD-4ED7-9903-8DE7571D39CE}" srcId="{DCCD1A06-9AD3-4DCC-9966-6B6836833FCC}" destId="{7F2FFBC1-85FD-4DBA-8C3E-FFC92C553F3E}" srcOrd="0" destOrd="0" parTransId="{705EAEE1-BC9D-458E-A4AC-C5F541C8836E}" sibTransId="{67B2ACA2-255D-4FA1-BE8D-5068CD1E0E58}"/>
    <dgm:cxn modelId="{3A3CC95F-BA00-4AED-8472-380267CC59A7}" srcId="{DCCD1A06-9AD3-4DCC-9966-6B6836833FCC}" destId="{79D9D938-896D-4C4B-B92A-5D0041302F6E}" srcOrd="2" destOrd="0" parTransId="{16F70CF2-A80A-42ED-B887-8817F6CE54E1}" sibTransId="{4108412B-0A09-418F-B626-A4A4EB2354F2}"/>
    <dgm:cxn modelId="{F835027C-C027-4935-AAD8-04811AD10DE6}" type="presOf" srcId="{7F2FFBC1-85FD-4DBA-8C3E-FFC92C553F3E}" destId="{E1DC13BA-F0C9-4766-A281-605C8D8A18D3}" srcOrd="0" destOrd="0" presId="urn:microsoft.com/office/officeart/2005/8/layout/cycle3"/>
    <dgm:cxn modelId="{3DBADB93-B278-4691-B7BB-6E01B277627B}" srcId="{DCCD1A06-9AD3-4DCC-9966-6B6836833FCC}" destId="{CC891173-DEF7-4C37-8AA2-7076D4D1A8AE}" srcOrd="1" destOrd="0" parTransId="{B9066E7B-E848-443D-A370-5B77F819B2ED}" sibTransId="{7BB2A06B-B1B5-4E03-85BB-516CCA54E708}"/>
    <dgm:cxn modelId="{D385DA99-A9D8-47C0-9B58-6E328D04E821}" type="presParOf" srcId="{F0D4A2BD-0FE9-4C7A-B1F6-F9DF5DFA4D03}" destId="{81991C85-FBD7-42A1-A213-498F8FCE9E21}" srcOrd="0" destOrd="0" presId="urn:microsoft.com/office/officeart/2005/8/layout/cycle3"/>
    <dgm:cxn modelId="{599D7B76-75A9-40D0-A775-5B4A692E9E40}" type="presParOf" srcId="{81991C85-FBD7-42A1-A213-498F8FCE9E21}" destId="{E1DC13BA-F0C9-4766-A281-605C8D8A18D3}" srcOrd="0" destOrd="0" presId="urn:microsoft.com/office/officeart/2005/8/layout/cycle3"/>
    <dgm:cxn modelId="{DFF7439A-6904-49B8-98BE-D4F246477F17}" type="presParOf" srcId="{81991C85-FBD7-42A1-A213-498F8FCE9E21}" destId="{CE5387A7-80BB-4A49-9D17-1F8B4F0673AC}" srcOrd="1" destOrd="0" presId="urn:microsoft.com/office/officeart/2005/8/layout/cycle3"/>
    <dgm:cxn modelId="{103E03E4-0525-4A38-BB12-D3D859066682}" type="presParOf" srcId="{81991C85-FBD7-42A1-A213-498F8FCE9E21}" destId="{B76D4B1E-FE04-496F-B800-F0F8C3A935B2}" srcOrd="2" destOrd="0" presId="urn:microsoft.com/office/officeart/2005/8/layout/cycle3"/>
    <dgm:cxn modelId="{1024AFBE-35A1-4288-A96D-B9099A67E2FD}" type="presParOf" srcId="{81991C85-FBD7-42A1-A213-498F8FCE9E21}" destId="{2FA4C211-42C5-4EB9-97AE-00B58C1D786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AAAEBBA-2F8D-4A57-BAB0-F95AFFA942AE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21DFCD8-E8BB-431F-B1D0-54BE8021807C}">
      <dgm:prSet phldrT="[Text]"/>
      <dgm:spPr/>
      <dgm:t>
        <a:bodyPr/>
        <a:lstStyle/>
        <a:p>
          <a:r>
            <a:rPr lang="hr-HR" dirty="0" smtClean="0"/>
            <a:t>prepoznati i sudjelovati u implementaciji ključnih elemenata preduvjetnih programa (dobre proizvođačke prakse i dobre higijenske prakse) </a:t>
          </a:r>
          <a:endParaRPr lang="hr-HR" dirty="0"/>
        </a:p>
      </dgm:t>
    </dgm:pt>
    <dgm:pt modelId="{E92786DB-E267-4038-8AFE-D8583A093A6A}" type="parTrans" cxnId="{06CB17F7-5E27-49BF-91C0-9155ED6A6D56}">
      <dgm:prSet/>
      <dgm:spPr/>
      <dgm:t>
        <a:bodyPr/>
        <a:lstStyle/>
        <a:p>
          <a:endParaRPr lang="hr-HR"/>
        </a:p>
      </dgm:t>
    </dgm:pt>
    <dgm:pt modelId="{D7C84E47-946C-485A-8AA4-DFF43EE75AA4}" type="sibTrans" cxnId="{06CB17F7-5E27-49BF-91C0-9155ED6A6D56}">
      <dgm:prSet/>
      <dgm:spPr/>
      <dgm:t>
        <a:bodyPr/>
        <a:lstStyle/>
        <a:p>
          <a:endParaRPr lang="hr-HR"/>
        </a:p>
      </dgm:t>
    </dgm:pt>
    <dgm:pt modelId="{274DC00B-84BE-45DC-95C7-51A124A98E84}">
      <dgm:prSet/>
      <dgm:spPr>
        <a:solidFill>
          <a:schemeClr val="lt1">
            <a:hueOff val="0"/>
            <a:satOff val="0"/>
            <a:lumOff val="0"/>
            <a:alpha val="61000"/>
          </a:schemeClr>
        </a:solidFill>
      </dgm:spPr>
      <dgm:t>
        <a:bodyPr/>
        <a:lstStyle/>
        <a:p>
          <a:r>
            <a:rPr lang="hr-HR" smtClean="0"/>
            <a:t>aktivno sudjelovati u implementaciji  HACCP sustava</a:t>
          </a:r>
          <a:endParaRPr lang="hr-HR" dirty="0" smtClean="0"/>
        </a:p>
      </dgm:t>
    </dgm:pt>
    <dgm:pt modelId="{7AE985D2-78E5-45F1-8077-286F3F9B1AB6}" type="parTrans" cxnId="{7C506A69-6EA1-409E-8377-020603C4BF06}">
      <dgm:prSet/>
      <dgm:spPr/>
      <dgm:t>
        <a:bodyPr/>
        <a:lstStyle/>
        <a:p>
          <a:endParaRPr lang="hr-HR"/>
        </a:p>
      </dgm:t>
    </dgm:pt>
    <dgm:pt modelId="{B92A263E-0089-4975-9BF9-7FE3FED486F4}" type="sibTrans" cxnId="{7C506A69-6EA1-409E-8377-020603C4BF06}">
      <dgm:prSet/>
      <dgm:spPr/>
      <dgm:t>
        <a:bodyPr/>
        <a:lstStyle/>
        <a:p>
          <a:endParaRPr lang="hr-HR"/>
        </a:p>
      </dgm:t>
    </dgm:pt>
    <dgm:pt modelId="{5904A825-D348-4C8F-8DD4-7400A1E476EB}">
      <dgm:prSet/>
      <dgm:spPr>
        <a:solidFill>
          <a:schemeClr val="lt1">
            <a:hueOff val="0"/>
            <a:satOff val="0"/>
            <a:lumOff val="0"/>
            <a:alpha val="58000"/>
          </a:schemeClr>
        </a:solidFill>
      </dgm:spPr>
      <dgm:t>
        <a:bodyPr/>
        <a:lstStyle/>
        <a:p>
          <a:r>
            <a:rPr lang="hr-HR" smtClean="0"/>
            <a:t>aktivno sudjelovati u implementaciji sustava sigurnosti hrane </a:t>
          </a:r>
          <a:endParaRPr lang="hr-HR" dirty="0"/>
        </a:p>
      </dgm:t>
    </dgm:pt>
    <dgm:pt modelId="{DBADBAE2-2D88-4D33-95CE-7E194DD6BA2A}" type="parTrans" cxnId="{FB440F3C-2B3E-4203-8F3B-0366D7F963D5}">
      <dgm:prSet/>
      <dgm:spPr/>
      <dgm:t>
        <a:bodyPr/>
        <a:lstStyle/>
        <a:p>
          <a:endParaRPr lang="hr-HR"/>
        </a:p>
      </dgm:t>
    </dgm:pt>
    <dgm:pt modelId="{77AEE488-506E-4A97-A6D4-9A58F2849F75}" type="sibTrans" cxnId="{FB440F3C-2B3E-4203-8F3B-0366D7F963D5}">
      <dgm:prSet/>
      <dgm:spPr/>
      <dgm:t>
        <a:bodyPr/>
        <a:lstStyle/>
        <a:p>
          <a:endParaRPr lang="hr-HR"/>
        </a:p>
      </dgm:t>
    </dgm:pt>
    <dgm:pt modelId="{0B5FEEB9-BAC6-49AD-B53A-1E04D994F978}" type="pres">
      <dgm:prSet presAssocID="{9AAAEBBA-2F8D-4A57-BAB0-F95AFFA942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B628924-9E65-4F4F-9CBD-234612BC4929}" type="pres">
      <dgm:prSet presAssocID="{A21DFCD8-E8BB-431F-B1D0-54BE8021807C}" presName="circle1" presStyleLbl="node1" presStyleIdx="0" presStyleCnt="3"/>
      <dgm:spPr/>
    </dgm:pt>
    <dgm:pt modelId="{639A5014-50D4-4F0E-9534-FB470B506A72}" type="pres">
      <dgm:prSet presAssocID="{A21DFCD8-E8BB-431F-B1D0-54BE8021807C}" presName="space" presStyleCnt="0"/>
      <dgm:spPr/>
    </dgm:pt>
    <dgm:pt modelId="{691EEEB3-8F86-455A-839E-70A5E062FB85}" type="pres">
      <dgm:prSet presAssocID="{A21DFCD8-E8BB-431F-B1D0-54BE8021807C}" presName="rect1" presStyleLbl="alignAcc1" presStyleIdx="0" presStyleCnt="3"/>
      <dgm:spPr/>
      <dgm:t>
        <a:bodyPr/>
        <a:lstStyle/>
        <a:p>
          <a:endParaRPr lang="hr-HR"/>
        </a:p>
      </dgm:t>
    </dgm:pt>
    <dgm:pt modelId="{E2C7C531-6443-4947-8DEB-0332B74BA787}" type="pres">
      <dgm:prSet presAssocID="{274DC00B-84BE-45DC-95C7-51A124A98E84}" presName="vertSpace2" presStyleLbl="node1" presStyleIdx="0" presStyleCnt="3"/>
      <dgm:spPr/>
    </dgm:pt>
    <dgm:pt modelId="{C2DD187A-4F84-42D5-A94C-881C0D845A83}" type="pres">
      <dgm:prSet presAssocID="{274DC00B-84BE-45DC-95C7-51A124A98E84}" presName="circle2" presStyleLbl="node1" presStyleIdx="1" presStyleCnt="3"/>
      <dgm:spPr/>
    </dgm:pt>
    <dgm:pt modelId="{F73AB6AB-2BD2-4A35-ACE5-1B6355D78163}" type="pres">
      <dgm:prSet presAssocID="{274DC00B-84BE-45DC-95C7-51A124A98E84}" presName="rect2" presStyleLbl="alignAcc1" presStyleIdx="1" presStyleCnt="3"/>
      <dgm:spPr/>
      <dgm:t>
        <a:bodyPr/>
        <a:lstStyle/>
        <a:p>
          <a:endParaRPr lang="hr-HR"/>
        </a:p>
      </dgm:t>
    </dgm:pt>
    <dgm:pt modelId="{F066C16E-A1FC-4F12-84EB-29C8A60DB99A}" type="pres">
      <dgm:prSet presAssocID="{5904A825-D348-4C8F-8DD4-7400A1E476EB}" presName="vertSpace3" presStyleLbl="node1" presStyleIdx="1" presStyleCnt="3"/>
      <dgm:spPr/>
    </dgm:pt>
    <dgm:pt modelId="{9E3506AF-121E-49AE-91E4-5FA9A3388719}" type="pres">
      <dgm:prSet presAssocID="{5904A825-D348-4C8F-8DD4-7400A1E476EB}" presName="circle3" presStyleLbl="node1" presStyleIdx="2" presStyleCnt="3"/>
      <dgm:spPr/>
    </dgm:pt>
    <dgm:pt modelId="{47EA1F3C-6B0D-4CF7-BD2D-8CBBB349AF64}" type="pres">
      <dgm:prSet presAssocID="{5904A825-D348-4C8F-8DD4-7400A1E476EB}" presName="rect3" presStyleLbl="alignAcc1" presStyleIdx="2" presStyleCnt="3"/>
      <dgm:spPr/>
      <dgm:t>
        <a:bodyPr/>
        <a:lstStyle/>
        <a:p>
          <a:endParaRPr lang="hr-HR"/>
        </a:p>
      </dgm:t>
    </dgm:pt>
    <dgm:pt modelId="{E1B3D690-0B82-42EE-AE60-A2C1279D527F}" type="pres">
      <dgm:prSet presAssocID="{A21DFCD8-E8BB-431F-B1D0-54BE8021807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66D788-3962-44A2-AB74-397AB8384D52}" type="pres">
      <dgm:prSet presAssocID="{274DC00B-84BE-45DC-95C7-51A124A98E8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A77239-FD74-4B1D-9396-9F25E066FBCA}" type="pres">
      <dgm:prSet presAssocID="{5904A825-D348-4C8F-8DD4-7400A1E476E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B440F3C-2B3E-4203-8F3B-0366D7F963D5}" srcId="{9AAAEBBA-2F8D-4A57-BAB0-F95AFFA942AE}" destId="{5904A825-D348-4C8F-8DD4-7400A1E476EB}" srcOrd="2" destOrd="0" parTransId="{DBADBAE2-2D88-4D33-95CE-7E194DD6BA2A}" sibTransId="{77AEE488-506E-4A97-A6D4-9A58F2849F75}"/>
    <dgm:cxn modelId="{C1FBA9A1-0C08-4EEC-BD97-9F60C46E1CB8}" type="presOf" srcId="{274DC00B-84BE-45DC-95C7-51A124A98E84}" destId="{6066D788-3962-44A2-AB74-397AB8384D52}" srcOrd="1" destOrd="0" presId="urn:microsoft.com/office/officeart/2005/8/layout/target3"/>
    <dgm:cxn modelId="{E7F50B3C-EC0E-43EE-8E55-2A2F81F24EC7}" type="presOf" srcId="{9AAAEBBA-2F8D-4A57-BAB0-F95AFFA942AE}" destId="{0B5FEEB9-BAC6-49AD-B53A-1E04D994F978}" srcOrd="0" destOrd="0" presId="urn:microsoft.com/office/officeart/2005/8/layout/target3"/>
    <dgm:cxn modelId="{801582A0-9188-48C4-8EDF-A7FACCF1B874}" type="presOf" srcId="{A21DFCD8-E8BB-431F-B1D0-54BE8021807C}" destId="{E1B3D690-0B82-42EE-AE60-A2C1279D527F}" srcOrd="1" destOrd="0" presId="urn:microsoft.com/office/officeart/2005/8/layout/target3"/>
    <dgm:cxn modelId="{06CB17F7-5E27-49BF-91C0-9155ED6A6D56}" srcId="{9AAAEBBA-2F8D-4A57-BAB0-F95AFFA942AE}" destId="{A21DFCD8-E8BB-431F-B1D0-54BE8021807C}" srcOrd="0" destOrd="0" parTransId="{E92786DB-E267-4038-8AFE-D8583A093A6A}" sibTransId="{D7C84E47-946C-485A-8AA4-DFF43EE75AA4}"/>
    <dgm:cxn modelId="{DFA0F4C5-B810-417E-BC7B-499676015A2A}" type="presOf" srcId="{A21DFCD8-E8BB-431F-B1D0-54BE8021807C}" destId="{691EEEB3-8F86-455A-839E-70A5E062FB85}" srcOrd="0" destOrd="0" presId="urn:microsoft.com/office/officeart/2005/8/layout/target3"/>
    <dgm:cxn modelId="{CEEE50CD-4EC3-4C93-8988-04FE29862F7D}" type="presOf" srcId="{274DC00B-84BE-45DC-95C7-51A124A98E84}" destId="{F73AB6AB-2BD2-4A35-ACE5-1B6355D78163}" srcOrd="0" destOrd="0" presId="urn:microsoft.com/office/officeart/2005/8/layout/target3"/>
    <dgm:cxn modelId="{7C506A69-6EA1-409E-8377-020603C4BF06}" srcId="{9AAAEBBA-2F8D-4A57-BAB0-F95AFFA942AE}" destId="{274DC00B-84BE-45DC-95C7-51A124A98E84}" srcOrd="1" destOrd="0" parTransId="{7AE985D2-78E5-45F1-8077-286F3F9B1AB6}" sibTransId="{B92A263E-0089-4975-9BF9-7FE3FED486F4}"/>
    <dgm:cxn modelId="{0CAA67EC-96AB-4649-BC50-4E684E2B83C1}" type="presOf" srcId="{5904A825-D348-4C8F-8DD4-7400A1E476EB}" destId="{39A77239-FD74-4B1D-9396-9F25E066FBCA}" srcOrd="1" destOrd="0" presId="urn:microsoft.com/office/officeart/2005/8/layout/target3"/>
    <dgm:cxn modelId="{938B2BC2-E25B-41D0-A982-863F578B7739}" type="presOf" srcId="{5904A825-D348-4C8F-8DD4-7400A1E476EB}" destId="{47EA1F3C-6B0D-4CF7-BD2D-8CBBB349AF64}" srcOrd="0" destOrd="0" presId="urn:microsoft.com/office/officeart/2005/8/layout/target3"/>
    <dgm:cxn modelId="{5CC114C6-0246-4F31-B415-11AB2D5548E6}" type="presParOf" srcId="{0B5FEEB9-BAC6-49AD-B53A-1E04D994F978}" destId="{FB628924-9E65-4F4F-9CBD-234612BC4929}" srcOrd="0" destOrd="0" presId="urn:microsoft.com/office/officeart/2005/8/layout/target3"/>
    <dgm:cxn modelId="{D51B9A25-79B3-4326-89E4-36CDD818B177}" type="presParOf" srcId="{0B5FEEB9-BAC6-49AD-B53A-1E04D994F978}" destId="{639A5014-50D4-4F0E-9534-FB470B506A72}" srcOrd="1" destOrd="0" presId="urn:microsoft.com/office/officeart/2005/8/layout/target3"/>
    <dgm:cxn modelId="{E69C5726-A0CA-4E1A-B206-6C0FBDD73238}" type="presParOf" srcId="{0B5FEEB9-BAC6-49AD-B53A-1E04D994F978}" destId="{691EEEB3-8F86-455A-839E-70A5E062FB85}" srcOrd="2" destOrd="0" presId="urn:microsoft.com/office/officeart/2005/8/layout/target3"/>
    <dgm:cxn modelId="{7F414E34-0F9D-4536-AEC0-FA1257077631}" type="presParOf" srcId="{0B5FEEB9-BAC6-49AD-B53A-1E04D994F978}" destId="{E2C7C531-6443-4947-8DEB-0332B74BA787}" srcOrd="3" destOrd="0" presId="urn:microsoft.com/office/officeart/2005/8/layout/target3"/>
    <dgm:cxn modelId="{12CF31A0-AB25-4504-BE67-63F9ABC56587}" type="presParOf" srcId="{0B5FEEB9-BAC6-49AD-B53A-1E04D994F978}" destId="{C2DD187A-4F84-42D5-A94C-881C0D845A83}" srcOrd="4" destOrd="0" presId="urn:microsoft.com/office/officeart/2005/8/layout/target3"/>
    <dgm:cxn modelId="{0927C566-C5B4-4979-8B5B-45A71E56A788}" type="presParOf" srcId="{0B5FEEB9-BAC6-49AD-B53A-1E04D994F978}" destId="{F73AB6AB-2BD2-4A35-ACE5-1B6355D78163}" srcOrd="5" destOrd="0" presId="urn:microsoft.com/office/officeart/2005/8/layout/target3"/>
    <dgm:cxn modelId="{469380AC-BE4A-458C-B350-DDC43D6A2708}" type="presParOf" srcId="{0B5FEEB9-BAC6-49AD-B53A-1E04D994F978}" destId="{F066C16E-A1FC-4F12-84EB-29C8A60DB99A}" srcOrd="6" destOrd="0" presId="urn:microsoft.com/office/officeart/2005/8/layout/target3"/>
    <dgm:cxn modelId="{97037700-F505-4529-A412-751E48D38482}" type="presParOf" srcId="{0B5FEEB9-BAC6-49AD-B53A-1E04D994F978}" destId="{9E3506AF-121E-49AE-91E4-5FA9A3388719}" srcOrd="7" destOrd="0" presId="urn:microsoft.com/office/officeart/2005/8/layout/target3"/>
    <dgm:cxn modelId="{64D7B0C1-96B8-4E21-96DD-E5EA4F382AAC}" type="presParOf" srcId="{0B5FEEB9-BAC6-49AD-B53A-1E04D994F978}" destId="{47EA1F3C-6B0D-4CF7-BD2D-8CBBB349AF64}" srcOrd="8" destOrd="0" presId="urn:microsoft.com/office/officeart/2005/8/layout/target3"/>
    <dgm:cxn modelId="{9EA3FFD0-FA1B-4BFA-BD52-DC6A329DBE14}" type="presParOf" srcId="{0B5FEEB9-BAC6-49AD-B53A-1E04D994F978}" destId="{E1B3D690-0B82-42EE-AE60-A2C1279D527F}" srcOrd="9" destOrd="0" presId="urn:microsoft.com/office/officeart/2005/8/layout/target3"/>
    <dgm:cxn modelId="{7E8E4158-E9D4-448E-B037-B4C664A3B2EA}" type="presParOf" srcId="{0B5FEEB9-BAC6-49AD-B53A-1E04D994F978}" destId="{6066D788-3962-44A2-AB74-397AB8384D52}" srcOrd="10" destOrd="0" presId="urn:microsoft.com/office/officeart/2005/8/layout/target3"/>
    <dgm:cxn modelId="{ABE5A14C-AB6E-4120-A62B-F436494BF019}" type="presParOf" srcId="{0B5FEEB9-BAC6-49AD-B53A-1E04D994F978}" destId="{39A77239-FD74-4B1D-9396-9F25E066FBC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726FC1D-EDE9-46C7-9D1D-72229209BF4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CFDC3C7B-DDF8-4549-B628-10D0658009B2}">
      <dgm:prSet phldrT="[Text]" custT="1"/>
      <dgm:spPr/>
      <dgm:t>
        <a:bodyPr/>
        <a:lstStyle/>
        <a:p>
          <a:r>
            <a:rPr lang="hr-HR" sz="1400" dirty="0" smtClean="0"/>
            <a:t>OPASNOSTI U HRANI</a:t>
          </a:r>
        </a:p>
      </dgm:t>
    </dgm:pt>
    <dgm:pt modelId="{C3D9C890-F8CC-446A-B507-5EB9928D5E97}" type="parTrans" cxnId="{13DFE0C6-FA48-45A2-BD38-AB7E91F3C4DD}">
      <dgm:prSet/>
      <dgm:spPr/>
      <dgm:t>
        <a:bodyPr/>
        <a:lstStyle/>
        <a:p>
          <a:endParaRPr lang="hr-HR" sz="1400"/>
        </a:p>
      </dgm:t>
    </dgm:pt>
    <dgm:pt modelId="{5ED516DD-476A-48BB-947A-335F24549D06}" type="sibTrans" cxnId="{13DFE0C6-FA48-45A2-BD38-AB7E91F3C4DD}">
      <dgm:prSet custT="1"/>
      <dgm:spPr/>
      <dgm:t>
        <a:bodyPr/>
        <a:lstStyle/>
        <a:p>
          <a:endParaRPr lang="hr-HR" sz="1400"/>
        </a:p>
      </dgm:t>
    </dgm:pt>
    <dgm:pt modelId="{7FD82546-D02E-472A-933C-661856D59728}">
      <dgm:prSet phldrT="[Text]" custT="1"/>
      <dgm:spPr/>
      <dgm:t>
        <a:bodyPr/>
        <a:lstStyle/>
        <a:p>
          <a:r>
            <a:rPr lang="hr-HR" sz="1400" dirty="0" smtClean="0"/>
            <a:t>HIGIJENA PROSTORA, OPREME, ZAPOSLENIKA I HRANE </a:t>
          </a:r>
          <a:endParaRPr lang="hr-HR" sz="1400" dirty="0"/>
        </a:p>
      </dgm:t>
    </dgm:pt>
    <dgm:pt modelId="{ABF5303C-34F8-4FEF-ACE8-DD5F7DBDA9C8}" type="parTrans" cxnId="{D564A3EE-1D88-41F2-9A0E-8EBBCF6F1E10}">
      <dgm:prSet/>
      <dgm:spPr/>
      <dgm:t>
        <a:bodyPr/>
        <a:lstStyle/>
        <a:p>
          <a:endParaRPr lang="hr-HR" sz="1400"/>
        </a:p>
      </dgm:t>
    </dgm:pt>
    <dgm:pt modelId="{8876E8B5-4398-45A3-9A75-6215FE4E2330}" type="sibTrans" cxnId="{D564A3EE-1D88-41F2-9A0E-8EBBCF6F1E10}">
      <dgm:prSet custT="1"/>
      <dgm:spPr/>
      <dgm:t>
        <a:bodyPr/>
        <a:lstStyle/>
        <a:p>
          <a:endParaRPr lang="hr-HR" sz="1400"/>
        </a:p>
      </dgm:t>
    </dgm:pt>
    <dgm:pt modelId="{CFE96288-F8A0-4E0A-9DCF-54E6C35D8B2D}">
      <dgm:prSet custT="1"/>
      <dgm:spPr/>
      <dgm:t>
        <a:bodyPr/>
        <a:lstStyle/>
        <a:p>
          <a:r>
            <a:rPr lang="hr-HR" sz="1400" dirty="0" smtClean="0"/>
            <a:t>NAČELA HACCP SUSTAVA; NORME  ISO 22000:2005 ZA UPRAVLJENJE SIGURNOŠĆU HRANE</a:t>
          </a:r>
          <a:endParaRPr lang="hr-HR" sz="1400" dirty="0"/>
        </a:p>
      </dgm:t>
    </dgm:pt>
    <dgm:pt modelId="{AE066558-F2E4-4F8D-8DFF-7A278B1BC738}" type="parTrans" cxnId="{1022FFCD-C76B-428A-B420-666AC1DD5DFD}">
      <dgm:prSet/>
      <dgm:spPr/>
      <dgm:t>
        <a:bodyPr/>
        <a:lstStyle/>
        <a:p>
          <a:endParaRPr lang="hr-HR" sz="1400"/>
        </a:p>
      </dgm:t>
    </dgm:pt>
    <dgm:pt modelId="{701B5E53-4AD6-4C58-B693-2C5C71E49C78}" type="sibTrans" cxnId="{1022FFCD-C76B-428A-B420-666AC1DD5DFD}">
      <dgm:prSet custT="1"/>
      <dgm:spPr>
        <a:solidFill>
          <a:schemeClr val="lt1">
            <a:hueOff val="0"/>
            <a:satOff val="0"/>
            <a:lumOff val="0"/>
            <a:alpha val="66000"/>
          </a:schemeClr>
        </a:solidFill>
      </dgm:spPr>
      <dgm:t>
        <a:bodyPr/>
        <a:lstStyle/>
        <a:p>
          <a:endParaRPr lang="hr-HR" sz="1400"/>
        </a:p>
      </dgm:t>
    </dgm:pt>
    <dgm:pt modelId="{BCDB587E-14F9-459B-8015-FCF163E571AD}" type="pres">
      <dgm:prSet presAssocID="{5726FC1D-EDE9-46C7-9D1D-72229209BF4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386F51A-8A48-4FDE-8E82-9B10D4060648}" type="pres">
      <dgm:prSet presAssocID="{CFDC3C7B-DDF8-4549-B628-10D0658009B2}" presName="composite" presStyleCnt="0"/>
      <dgm:spPr/>
    </dgm:pt>
    <dgm:pt modelId="{10736AA4-EE7A-49C5-AB8E-73FDDB62FA07}" type="pres">
      <dgm:prSet presAssocID="{CFDC3C7B-DDF8-4549-B628-10D0658009B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F6016D-D9D6-4707-B90A-46F624934905}" type="pres">
      <dgm:prSet presAssocID="{CFDC3C7B-DDF8-4549-B628-10D0658009B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6A1C58-9DB3-43E4-9C53-9F234EE4281A}" type="pres">
      <dgm:prSet presAssocID="{CFDC3C7B-DDF8-4549-B628-10D0658009B2}" presName="BalanceSpacing" presStyleCnt="0"/>
      <dgm:spPr/>
    </dgm:pt>
    <dgm:pt modelId="{3A57FFF1-863B-4986-9497-81A796ADED88}" type="pres">
      <dgm:prSet presAssocID="{CFDC3C7B-DDF8-4549-B628-10D0658009B2}" presName="BalanceSpacing1" presStyleCnt="0"/>
      <dgm:spPr/>
    </dgm:pt>
    <dgm:pt modelId="{561DA75D-8DFA-4EFF-9332-73AB88EAF5D7}" type="pres">
      <dgm:prSet presAssocID="{5ED516DD-476A-48BB-947A-335F24549D06}" presName="Accent1Text" presStyleLbl="node1" presStyleIdx="1" presStyleCnt="6"/>
      <dgm:spPr/>
      <dgm:t>
        <a:bodyPr/>
        <a:lstStyle/>
        <a:p>
          <a:endParaRPr lang="hr-HR"/>
        </a:p>
      </dgm:t>
    </dgm:pt>
    <dgm:pt modelId="{EAC9549B-3FBD-42A3-A6DB-031F03DF515F}" type="pres">
      <dgm:prSet presAssocID="{5ED516DD-476A-48BB-947A-335F24549D06}" presName="spaceBetweenRectangles" presStyleCnt="0"/>
      <dgm:spPr/>
    </dgm:pt>
    <dgm:pt modelId="{4B5B1048-62D0-4632-8692-9C738F0ACCFA}" type="pres">
      <dgm:prSet presAssocID="{7FD82546-D02E-472A-933C-661856D59728}" presName="composite" presStyleCnt="0"/>
      <dgm:spPr/>
    </dgm:pt>
    <dgm:pt modelId="{AF466A02-416F-43BF-9FC3-C592A799B88F}" type="pres">
      <dgm:prSet presAssocID="{7FD82546-D02E-472A-933C-661856D5972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170397-3735-4BD3-8BDB-4644128BEB60}" type="pres">
      <dgm:prSet presAssocID="{7FD82546-D02E-472A-933C-661856D5972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5600DC7-BD7D-4504-8942-995EFCCF25AF}" type="pres">
      <dgm:prSet presAssocID="{7FD82546-D02E-472A-933C-661856D59728}" presName="BalanceSpacing" presStyleCnt="0"/>
      <dgm:spPr/>
    </dgm:pt>
    <dgm:pt modelId="{677D2DD6-62AF-406C-82AA-1BAD14334F7A}" type="pres">
      <dgm:prSet presAssocID="{7FD82546-D02E-472A-933C-661856D59728}" presName="BalanceSpacing1" presStyleCnt="0"/>
      <dgm:spPr/>
    </dgm:pt>
    <dgm:pt modelId="{36F0671D-9524-4F0E-A8DA-79B8E4D80C7D}" type="pres">
      <dgm:prSet presAssocID="{8876E8B5-4398-45A3-9A75-6215FE4E2330}" presName="Accent1Text" presStyleLbl="node1" presStyleIdx="3" presStyleCnt="6"/>
      <dgm:spPr/>
      <dgm:t>
        <a:bodyPr/>
        <a:lstStyle/>
        <a:p>
          <a:endParaRPr lang="hr-HR"/>
        </a:p>
      </dgm:t>
    </dgm:pt>
    <dgm:pt modelId="{9AD20B14-D707-4919-AA2C-D09E16CB4AF6}" type="pres">
      <dgm:prSet presAssocID="{8876E8B5-4398-45A3-9A75-6215FE4E2330}" presName="spaceBetweenRectangles" presStyleCnt="0"/>
      <dgm:spPr/>
    </dgm:pt>
    <dgm:pt modelId="{7FA05437-E267-4892-9096-FDC38E8902CA}" type="pres">
      <dgm:prSet presAssocID="{CFE96288-F8A0-4E0A-9DCF-54E6C35D8B2D}" presName="composite" presStyleCnt="0"/>
      <dgm:spPr/>
    </dgm:pt>
    <dgm:pt modelId="{42BD440A-F360-45CF-9CC3-84CEE1BC70B0}" type="pres">
      <dgm:prSet presAssocID="{CFE96288-F8A0-4E0A-9DCF-54E6C35D8B2D}" presName="Parent1" presStyleLbl="node1" presStyleIdx="4" presStyleCnt="6" custScaleX="999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27F19E-EA73-4C2B-BFA5-4A9F6754C9F2}" type="pres">
      <dgm:prSet presAssocID="{CFE96288-F8A0-4E0A-9DCF-54E6C35D8B2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1C965F-EBCA-43F4-A3E7-E935E7B5891D}" type="pres">
      <dgm:prSet presAssocID="{CFE96288-F8A0-4E0A-9DCF-54E6C35D8B2D}" presName="BalanceSpacing" presStyleCnt="0"/>
      <dgm:spPr/>
    </dgm:pt>
    <dgm:pt modelId="{9D9661B0-D4B3-4B0E-99DF-DC2194D65D9A}" type="pres">
      <dgm:prSet presAssocID="{CFE96288-F8A0-4E0A-9DCF-54E6C35D8B2D}" presName="BalanceSpacing1" presStyleCnt="0"/>
      <dgm:spPr/>
    </dgm:pt>
    <dgm:pt modelId="{7D376660-C67B-4D5A-AE85-A3F1A00B4953}" type="pres">
      <dgm:prSet presAssocID="{701B5E53-4AD6-4C58-B693-2C5C71E49C78}" presName="Accent1Text" presStyleLbl="node1" presStyleIdx="5" presStyleCnt="6"/>
      <dgm:spPr/>
      <dgm:t>
        <a:bodyPr/>
        <a:lstStyle/>
        <a:p>
          <a:endParaRPr lang="hr-HR"/>
        </a:p>
      </dgm:t>
    </dgm:pt>
  </dgm:ptLst>
  <dgm:cxnLst>
    <dgm:cxn modelId="{1022FFCD-C76B-428A-B420-666AC1DD5DFD}" srcId="{5726FC1D-EDE9-46C7-9D1D-72229209BF48}" destId="{CFE96288-F8A0-4E0A-9DCF-54E6C35D8B2D}" srcOrd="2" destOrd="0" parTransId="{AE066558-F2E4-4F8D-8DFF-7A278B1BC738}" sibTransId="{701B5E53-4AD6-4C58-B693-2C5C71E49C78}"/>
    <dgm:cxn modelId="{04506458-3AD5-495A-AFE5-C878576DEC39}" type="presOf" srcId="{5726FC1D-EDE9-46C7-9D1D-72229209BF48}" destId="{BCDB587E-14F9-459B-8015-FCF163E571AD}" srcOrd="0" destOrd="0" presId="urn:microsoft.com/office/officeart/2008/layout/AlternatingHexagons"/>
    <dgm:cxn modelId="{FAB43618-8E13-438E-9CF8-B700865FABD0}" type="presOf" srcId="{7FD82546-D02E-472A-933C-661856D59728}" destId="{AF466A02-416F-43BF-9FC3-C592A799B88F}" srcOrd="0" destOrd="0" presId="urn:microsoft.com/office/officeart/2008/layout/AlternatingHexagons"/>
    <dgm:cxn modelId="{BD825C1D-F32E-4199-B9F6-03FBB4B8FE41}" type="presOf" srcId="{5ED516DD-476A-48BB-947A-335F24549D06}" destId="{561DA75D-8DFA-4EFF-9332-73AB88EAF5D7}" srcOrd="0" destOrd="0" presId="urn:microsoft.com/office/officeart/2008/layout/AlternatingHexagons"/>
    <dgm:cxn modelId="{13DFE0C6-FA48-45A2-BD38-AB7E91F3C4DD}" srcId="{5726FC1D-EDE9-46C7-9D1D-72229209BF48}" destId="{CFDC3C7B-DDF8-4549-B628-10D0658009B2}" srcOrd="0" destOrd="0" parTransId="{C3D9C890-F8CC-446A-B507-5EB9928D5E97}" sibTransId="{5ED516DD-476A-48BB-947A-335F24549D06}"/>
    <dgm:cxn modelId="{07806598-E215-4BD6-8AF0-CC08A8E20F76}" type="presOf" srcId="{701B5E53-4AD6-4C58-B693-2C5C71E49C78}" destId="{7D376660-C67B-4D5A-AE85-A3F1A00B4953}" srcOrd="0" destOrd="0" presId="urn:microsoft.com/office/officeart/2008/layout/AlternatingHexagons"/>
    <dgm:cxn modelId="{D564A3EE-1D88-41F2-9A0E-8EBBCF6F1E10}" srcId="{5726FC1D-EDE9-46C7-9D1D-72229209BF48}" destId="{7FD82546-D02E-472A-933C-661856D59728}" srcOrd="1" destOrd="0" parTransId="{ABF5303C-34F8-4FEF-ACE8-DD5F7DBDA9C8}" sibTransId="{8876E8B5-4398-45A3-9A75-6215FE4E2330}"/>
    <dgm:cxn modelId="{0390EA7C-4B41-4D51-BA7E-DB7AD262B71C}" type="presOf" srcId="{8876E8B5-4398-45A3-9A75-6215FE4E2330}" destId="{36F0671D-9524-4F0E-A8DA-79B8E4D80C7D}" srcOrd="0" destOrd="0" presId="urn:microsoft.com/office/officeart/2008/layout/AlternatingHexagons"/>
    <dgm:cxn modelId="{C63E80FD-0634-42E0-9707-8FDEF791188A}" type="presOf" srcId="{CFE96288-F8A0-4E0A-9DCF-54E6C35D8B2D}" destId="{42BD440A-F360-45CF-9CC3-84CEE1BC70B0}" srcOrd="0" destOrd="0" presId="urn:microsoft.com/office/officeart/2008/layout/AlternatingHexagons"/>
    <dgm:cxn modelId="{9EA9C018-192E-4EEF-A3EF-8699D8A6A3BB}" type="presOf" srcId="{CFDC3C7B-DDF8-4549-B628-10D0658009B2}" destId="{10736AA4-EE7A-49C5-AB8E-73FDDB62FA07}" srcOrd="0" destOrd="0" presId="urn:microsoft.com/office/officeart/2008/layout/AlternatingHexagons"/>
    <dgm:cxn modelId="{EF935016-9F16-4FDD-AF39-B482DB7388EA}" type="presParOf" srcId="{BCDB587E-14F9-459B-8015-FCF163E571AD}" destId="{E386F51A-8A48-4FDE-8E82-9B10D4060648}" srcOrd="0" destOrd="0" presId="urn:microsoft.com/office/officeart/2008/layout/AlternatingHexagons"/>
    <dgm:cxn modelId="{23D280C2-9E90-4DC0-93B9-FCABBB2BCCF7}" type="presParOf" srcId="{E386F51A-8A48-4FDE-8E82-9B10D4060648}" destId="{10736AA4-EE7A-49C5-AB8E-73FDDB62FA07}" srcOrd="0" destOrd="0" presId="urn:microsoft.com/office/officeart/2008/layout/AlternatingHexagons"/>
    <dgm:cxn modelId="{FE9F62A2-3343-4849-B81D-F64BDD7006D5}" type="presParOf" srcId="{E386F51A-8A48-4FDE-8E82-9B10D4060648}" destId="{E8F6016D-D9D6-4707-B90A-46F624934905}" srcOrd="1" destOrd="0" presId="urn:microsoft.com/office/officeart/2008/layout/AlternatingHexagons"/>
    <dgm:cxn modelId="{3383AA47-09CC-48DF-B909-DF0934A19D25}" type="presParOf" srcId="{E386F51A-8A48-4FDE-8E82-9B10D4060648}" destId="{566A1C58-9DB3-43E4-9C53-9F234EE4281A}" srcOrd="2" destOrd="0" presId="urn:microsoft.com/office/officeart/2008/layout/AlternatingHexagons"/>
    <dgm:cxn modelId="{904BAAD7-2F27-46B0-8448-9E81B2D40B70}" type="presParOf" srcId="{E386F51A-8A48-4FDE-8E82-9B10D4060648}" destId="{3A57FFF1-863B-4986-9497-81A796ADED88}" srcOrd="3" destOrd="0" presId="urn:microsoft.com/office/officeart/2008/layout/AlternatingHexagons"/>
    <dgm:cxn modelId="{A3772A8A-6C6A-4D3D-812D-F892F84F5AA6}" type="presParOf" srcId="{E386F51A-8A48-4FDE-8E82-9B10D4060648}" destId="{561DA75D-8DFA-4EFF-9332-73AB88EAF5D7}" srcOrd="4" destOrd="0" presId="urn:microsoft.com/office/officeart/2008/layout/AlternatingHexagons"/>
    <dgm:cxn modelId="{3E853B92-136D-403B-9756-0C2BDFC80CAE}" type="presParOf" srcId="{BCDB587E-14F9-459B-8015-FCF163E571AD}" destId="{EAC9549B-3FBD-42A3-A6DB-031F03DF515F}" srcOrd="1" destOrd="0" presId="urn:microsoft.com/office/officeart/2008/layout/AlternatingHexagons"/>
    <dgm:cxn modelId="{5AD036BE-D2B3-4B01-BED9-69B3CF40020C}" type="presParOf" srcId="{BCDB587E-14F9-459B-8015-FCF163E571AD}" destId="{4B5B1048-62D0-4632-8692-9C738F0ACCFA}" srcOrd="2" destOrd="0" presId="urn:microsoft.com/office/officeart/2008/layout/AlternatingHexagons"/>
    <dgm:cxn modelId="{F7464F5B-0D7A-43F6-9127-CF9216D28278}" type="presParOf" srcId="{4B5B1048-62D0-4632-8692-9C738F0ACCFA}" destId="{AF466A02-416F-43BF-9FC3-C592A799B88F}" srcOrd="0" destOrd="0" presId="urn:microsoft.com/office/officeart/2008/layout/AlternatingHexagons"/>
    <dgm:cxn modelId="{63210C06-24DD-48C5-A515-4C49C0FF8F00}" type="presParOf" srcId="{4B5B1048-62D0-4632-8692-9C738F0ACCFA}" destId="{07170397-3735-4BD3-8BDB-4644128BEB60}" srcOrd="1" destOrd="0" presId="urn:microsoft.com/office/officeart/2008/layout/AlternatingHexagons"/>
    <dgm:cxn modelId="{80597A35-0DF0-4BCA-8EAA-EEE812BECFC0}" type="presParOf" srcId="{4B5B1048-62D0-4632-8692-9C738F0ACCFA}" destId="{D5600DC7-BD7D-4504-8942-995EFCCF25AF}" srcOrd="2" destOrd="0" presId="urn:microsoft.com/office/officeart/2008/layout/AlternatingHexagons"/>
    <dgm:cxn modelId="{B4A0CE6D-6F43-40CC-B69C-BB971755092C}" type="presParOf" srcId="{4B5B1048-62D0-4632-8692-9C738F0ACCFA}" destId="{677D2DD6-62AF-406C-82AA-1BAD14334F7A}" srcOrd="3" destOrd="0" presId="urn:microsoft.com/office/officeart/2008/layout/AlternatingHexagons"/>
    <dgm:cxn modelId="{E358397E-9857-456E-A58C-0256703926A1}" type="presParOf" srcId="{4B5B1048-62D0-4632-8692-9C738F0ACCFA}" destId="{36F0671D-9524-4F0E-A8DA-79B8E4D80C7D}" srcOrd="4" destOrd="0" presId="urn:microsoft.com/office/officeart/2008/layout/AlternatingHexagons"/>
    <dgm:cxn modelId="{2E601801-CF0B-4FA4-A1CD-021DA85B2991}" type="presParOf" srcId="{BCDB587E-14F9-459B-8015-FCF163E571AD}" destId="{9AD20B14-D707-4919-AA2C-D09E16CB4AF6}" srcOrd="3" destOrd="0" presId="urn:microsoft.com/office/officeart/2008/layout/AlternatingHexagons"/>
    <dgm:cxn modelId="{57D68920-0251-412B-926C-5B30763BFB8B}" type="presParOf" srcId="{BCDB587E-14F9-459B-8015-FCF163E571AD}" destId="{7FA05437-E267-4892-9096-FDC38E8902CA}" srcOrd="4" destOrd="0" presId="urn:microsoft.com/office/officeart/2008/layout/AlternatingHexagons"/>
    <dgm:cxn modelId="{3CE499CA-B603-492A-A257-8BEFC33C5843}" type="presParOf" srcId="{7FA05437-E267-4892-9096-FDC38E8902CA}" destId="{42BD440A-F360-45CF-9CC3-84CEE1BC70B0}" srcOrd="0" destOrd="0" presId="urn:microsoft.com/office/officeart/2008/layout/AlternatingHexagons"/>
    <dgm:cxn modelId="{27F99822-EB53-48A8-9EAD-CF22B4EB588F}" type="presParOf" srcId="{7FA05437-E267-4892-9096-FDC38E8902CA}" destId="{F527F19E-EA73-4C2B-BFA5-4A9F6754C9F2}" srcOrd="1" destOrd="0" presId="urn:microsoft.com/office/officeart/2008/layout/AlternatingHexagons"/>
    <dgm:cxn modelId="{000F676D-EC4C-43CE-984B-EE3D17BD744E}" type="presParOf" srcId="{7FA05437-E267-4892-9096-FDC38E8902CA}" destId="{871C965F-EBCA-43F4-A3E7-E935E7B5891D}" srcOrd="2" destOrd="0" presId="urn:microsoft.com/office/officeart/2008/layout/AlternatingHexagons"/>
    <dgm:cxn modelId="{9CFA05CF-5EEF-4537-9F04-93B1228D0206}" type="presParOf" srcId="{7FA05437-E267-4892-9096-FDC38E8902CA}" destId="{9D9661B0-D4B3-4B0E-99DF-DC2194D65D9A}" srcOrd="3" destOrd="0" presId="urn:microsoft.com/office/officeart/2008/layout/AlternatingHexagons"/>
    <dgm:cxn modelId="{3B5F92FC-BFC2-45AD-9B90-004B18C4943A}" type="presParOf" srcId="{7FA05437-E267-4892-9096-FDC38E8902CA}" destId="{7D376660-C67B-4D5A-AE85-A3F1A00B495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86C3588-FA77-4F0B-AC29-7A4A4B775EA2}" type="doc">
      <dgm:prSet loTypeId="urn:microsoft.com/office/officeart/2005/8/layout/vList4#1" loCatId="pictur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D47D4EAE-A374-4EC2-A2D3-5261AF81CF9B}">
      <dgm:prSet phldrT="[Text]" custT="1"/>
      <dgm:spPr/>
      <dgm:t>
        <a:bodyPr/>
        <a:lstStyle/>
        <a:p>
          <a:pPr algn="r">
            <a:spcAft>
              <a:spcPts val="0"/>
            </a:spcAft>
          </a:pPr>
          <a:r>
            <a:rPr lang="hr-HR" sz="2000" dirty="0" smtClean="0">
              <a:latin typeface="Myriad Pro" pitchFamily="34" charset="0"/>
            </a:rPr>
            <a:t>Prof.dr.sc.Slobodan Ivanović, </a:t>
          </a:r>
        </a:p>
        <a:p>
          <a:pPr algn="r">
            <a:spcAft>
              <a:spcPts val="0"/>
            </a:spcAft>
          </a:pPr>
          <a:r>
            <a:rPr lang="hr-HR" sz="2000" dirty="0" smtClean="0">
              <a:latin typeface="Myriad Pro" pitchFamily="34" charset="0"/>
            </a:rPr>
            <a:t>redoviti profesor</a:t>
          </a:r>
          <a:br>
            <a:rPr lang="hr-HR" sz="2000" dirty="0" smtClean="0">
              <a:latin typeface="Myriad Pro" pitchFamily="34" charset="0"/>
            </a:rPr>
          </a:br>
          <a:r>
            <a:rPr lang="hr-HR" sz="2000" dirty="0" smtClean="0">
              <a:latin typeface="Myriad Pro" pitchFamily="34" charset="0"/>
            </a:rPr>
            <a:t/>
          </a:r>
          <a:br>
            <a:rPr lang="hr-HR" sz="2000" dirty="0" smtClean="0">
              <a:latin typeface="Myriad Pro" pitchFamily="34" charset="0"/>
            </a:rPr>
          </a:br>
          <a:r>
            <a:rPr lang="hr-HR" sz="2000" dirty="0" smtClean="0">
              <a:latin typeface="Myriad Pro" pitchFamily="34" charset="0"/>
            </a:rPr>
            <a:t>Predstojnik zavoda za ugostiteljstvo</a:t>
          </a:r>
          <a:endParaRPr lang="hr-HR" sz="2000" dirty="0">
            <a:latin typeface="Myriad Pro" pitchFamily="34" charset="0"/>
          </a:endParaRPr>
        </a:p>
      </dgm:t>
    </dgm:pt>
    <dgm:pt modelId="{8E268C76-6E67-4819-95A8-3A00481F1AD3}" type="parTrans" cxnId="{8472CC0C-18DC-4374-8F5C-DC9CB2EBFA7C}">
      <dgm:prSet/>
      <dgm:spPr/>
      <dgm:t>
        <a:bodyPr/>
        <a:lstStyle/>
        <a:p>
          <a:endParaRPr lang="hr-HR"/>
        </a:p>
      </dgm:t>
    </dgm:pt>
    <dgm:pt modelId="{1451E69C-0815-4C26-AA1B-C1A9B26B4BCD}" type="sibTrans" cxnId="{8472CC0C-18DC-4374-8F5C-DC9CB2EBFA7C}">
      <dgm:prSet/>
      <dgm:spPr/>
      <dgm:t>
        <a:bodyPr/>
        <a:lstStyle/>
        <a:p>
          <a:endParaRPr lang="hr-HR"/>
        </a:p>
      </dgm:t>
    </dgm:pt>
    <dgm:pt modelId="{8C751375-1743-4FB3-913C-47ACCC024583}" type="pres">
      <dgm:prSet presAssocID="{A86C3588-FA77-4F0B-AC29-7A4A4B775E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069ACC8-CA89-4567-AD19-9381E51C9F7F}" type="pres">
      <dgm:prSet presAssocID="{D47D4EAE-A374-4EC2-A2D3-5261AF81CF9B}" presName="comp" presStyleCnt="0"/>
      <dgm:spPr/>
    </dgm:pt>
    <dgm:pt modelId="{D2FC2615-3673-4021-A263-498AE1EF74FA}" type="pres">
      <dgm:prSet presAssocID="{D47D4EAE-A374-4EC2-A2D3-5261AF81CF9B}" presName="box" presStyleLbl="node1" presStyleIdx="0" presStyleCnt="1" custScaleX="81532" custScaleY="83984" custLinFactNeighborX="-8784" custLinFactNeighborY="-2101"/>
      <dgm:spPr/>
      <dgm:t>
        <a:bodyPr/>
        <a:lstStyle/>
        <a:p>
          <a:endParaRPr lang="hr-HR"/>
        </a:p>
      </dgm:t>
    </dgm:pt>
    <dgm:pt modelId="{EAF1CE42-975D-4D35-8416-BEA5825D99BA}" type="pres">
      <dgm:prSet presAssocID="{D47D4EAE-A374-4EC2-A2D3-5261AF81CF9B}" presName="img" presStyleLbl="fgImgPlace1" presStyleIdx="0" presStyleCnt="1" custScaleX="98315" custScaleY="73106" custLinFactNeighborX="-23299" custLinFactNeighborY="-26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A42B50C-03AC-49EC-BD91-CB7D7C18F703}" type="pres">
      <dgm:prSet presAssocID="{D47D4EAE-A374-4EC2-A2D3-5261AF81CF9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74806F7-B366-4C85-BE43-D983427A9369}" type="presOf" srcId="{D47D4EAE-A374-4EC2-A2D3-5261AF81CF9B}" destId="{8A42B50C-03AC-49EC-BD91-CB7D7C18F703}" srcOrd="1" destOrd="0" presId="urn:microsoft.com/office/officeart/2005/8/layout/vList4#1"/>
    <dgm:cxn modelId="{7002B647-08C4-4392-8E4A-AC023DCF9831}" type="presOf" srcId="{D47D4EAE-A374-4EC2-A2D3-5261AF81CF9B}" destId="{D2FC2615-3673-4021-A263-498AE1EF74FA}" srcOrd="0" destOrd="0" presId="urn:microsoft.com/office/officeart/2005/8/layout/vList4#1"/>
    <dgm:cxn modelId="{8472CC0C-18DC-4374-8F5C-DC9CB2EBFA7C}" srcId="{A86C3588-FA77-4F0B-AC29-7A4A4B775EA2}" destId="{D47D4EAE-A374-4EC2-A2D3-5261AF81CF9B}" srcOrd="0" destOrd="0" parTransId="{8E268C76-6E67-4819-95A8-3A00481F1AD3}" sibTransId="{1451E69C-0815-4C26-AA1B-C1A9B26B4BCD}"/>
    <dgm:cxn modelId="{F419B92B-9C09-4AD7-886E-57DFD3A86453}" type="presOf" srcId="{A86C3588-FA77-4F0B-AC29-7A4A4B775EA2}" destId="{8C751375-1743-4FB3-913C-47ACCC024583}" srcOrd="0" destOrd="0" presId="urn:microsoft.com/office/officeart/2005/8/layout/vList4#1"/>
    <dgm:cxn modelId="{C02FD89F-AFA3-4083-90BD-D04F0E7943A2}" type="presParOf" srcId="{8C751375-1743-4FB3-913C-47ACCC024583}" destId="{0069ACC8-CA89-4567-AD19-9381E51C9F7F}" srcOrd="0" destOrd="0" presId="urn:microsoft.com/office/officeart/2005/8/layout/vList4#1"/>
    <dgm:cxn modelId="{901E9490-71FD-45A2-8122-8F930FCCAB74}" type="presParOf" srcId="{0069ACC8-CA89-4567-AD19-9381E51C9F7F}" destId="{D2FC2615-3673-4021-A263-498AE1EF74FA}" srcOrd="0" destOrd="0" presId="urn:microsoft.com/office/officeart/2005/8/layout/vList4#1"/>
    <dgm:cxn modelId="{CAF187CC-A2AA-45FC-88C4-B6C45BD3B4BC}" type="presParOf" srcId="{0069ACC8-CA89-4567-AD19-9381E51C9F7F}" destId="{EAF1CE42-975D-4D35-8416-BEA5825D99BA}" srcOrd="1" destOrd="0" presId="urn:microsoft.com/office/officeart/2005/8/layout/vList4#1"/>
    <dgm:cxn modelId="{027109FA-BD07-4C30-AB15-DA746C943A32}" type="presParOf" srcId="{0069ACC8-CA89-4567-AD19-9381E51C9F7F}" destId="{8A42B50C-03AC-49EC-BD91-CB7D7C18F70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F9890-D764-400A-AE9C-AEBCBD4D1329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B884BC6-0D7A-40B4-83B1-66DA3CC29F6B}">
      <dgm:prSet phldrT="[Text]" phldr="1" custT="1"/>
      <dgm:spPr/>
      <dgm:t>
        <a:bodyPr/>
        <a:lstStyle/>
        <a:p>
          <a:endParaRPr lang="hr-HR" sz="2100" dirty="0">
            <a:latin typeface="Myriad Pro" pitchFamily="34" charset="0"/>
          </a:endParaRPr>
        </a:p>
      </dgm:t>
    </dgm:pt>
    <dgm:pt modelId="{650F9D86-B48A-4BE7-84F9-D1683160B549}" type="parTrans" cxnId="{6508510D-6440-48A0-A050-6580677590E4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27AE2526-6A96-49BB-AC2D-020C4C13301A}" type="sibTrans" cxnId="{6508510D-6440-48A0-A050-6580677590E4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7F670402-F3D6-4BD1-95D0-C1D38AAD6E40}">
      <dgm:prSet phldrT="[Text]" custT="1"/>
      <dgm:spPr/>
      <dgm:t>
        <a:bodyPr/>
        <a:lstStyle/>
        <a:p>
          <a:r>
            <a:rPr lang="en-US" sz="2100" dirty="0" err="1" smtClean="0">
              <a:latin typeface="Myriad Pro" pitchFamily="34" charset="0"/>
            </a:rPr>
            <a:t>primjena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integriranog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sustava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kvalitete</a:t>
          </a:r>
          <a:r>
            <a:rPr lang="en-US" sz="2100" dirty="0" smtClean="0">
              <a:latin typeface="Myriad Pro" pitchFamily="34" charset="0"/>
            </a:rPr>
            <a:t>  ISO 9001: 2000 </a:t>
          </a:r>
          <a:r>
            <a:rPr lang="en-US" sz="2100" dirty="0" err="1" smtClean="0">
              <a:latin typeface="Myriad Pro" pitchFamily="34" charset="0"/>
            </a:rPr>
            <a:t>i</a:t>
          </a:r>
          <a:r>
            <a:rPr lang="en-US" sz="2100" dirty="0" smtClean="0">
              <a:latin typeface="Myriad Pro" pitchFamily="34" charset="0"/>
            </a:rPr>
            <a:t> HACCP-a </a:t>
          </a:r>
          <a:r>
            <a:rPr lang="en-US" sz="2100" dirty="0" err="1" smtClean="0">
              <a:latin typeface="Myriad Pro" pitchFamily="34" charset="0"/>
            </a:rPr>
            <a:t>Certificiranim</a:t>
          </a:r>
          <a:r>
            <a:rPr lang="en-US" sz="2100" dirty="0" smtClean="0">
              <a:latin typeface="Myriad Pro" pitchFamily="34" charset="0"/>
            </a:rPr>
            <a:t> od DNV-a u </a:t>
          </a:r>
          <a:r>
            <a:rPr lang="en-US" sz="2100" dirty="0" err="1" smtClean="0">
              <a:latin typeface="Myriad Pro" pitchFamily="34" charset="0"/>
            </a:rPr>
            <a:t>kuhinji</a:t>
          </a:r>
          <a:endParaRPr lang="hr-HR" sz="2100" dirty="0">
            <a:latin typeface="Myriad Pro" pitchFamily="34" charset="0"/>
          </a:endParaRPr>
        </a:p>
      </dgm:t>
    </dgm:pt>
    <dgm:pt modelId="{8CF31217-BEA5-44E7-A1CB-EE52FF4158AD}" type="parTrans" cxnId="{7A913C40-4806-4C2B-9809-353D33FB2FC1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A20F19CB-824B-481F-9B2A-994CCEC14BB7}" type="sibTrans" cxnId="{7A913C40-4806-4C2B-9809-353D33FB2FC1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1E91DBC8-DB01-493E-B8CF-CBFE8E15EE13}">
      <dgm:prSet phldrT="[Text]" phldr="1" custT="1"/>
      <dgm:spPr/>
      <dgm:t>
        <a:bodyPr/>
        <a:lstStyle/>
        <a:p>
          <a:endParaRPr lang="hr-HR" sz="2100" dirty="0">
            <a:latin typeface="Myriad Pro" pitchFamily="34" charset="0"/>
          </a:endParaRPr>
        </a:p>
      </dgm:t>
    </dgm:pt>
    <dgm:pt modelId="{66CD570B-C471-450A-AE92-3E748E5A1B55}" type="parTrans" cxnId="{5D7A3D4D-3BC0-4C37-AAE8-B9BB1E55EFA6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2CB66240-ECB6-400C-80D1-FC04D8542A31}" type="sibTrans" cxnId="{5D7A3D4D-3BC0-4C37-AAE8-B9BB1E55EFA6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7ED02406-1144-4664-A174-B4E6DD344E68}">
      <dgm:prSet custT="1"/>
      <dgm:spPr/>
      <dgm:t>
        <a:bodyPr/>
        <a:lstStyle/>
        <a:p>
          <a:r>
            <a:rPr lang="en-US" sz="2100" dirty="0" err="1" smtClean="0">
              <a:latin typeface="Myriad Pro" pitchFamily="34" charset="0"/>
            </a:rPr>
            <a:t>primije</a:t>
          </a:r>
          <a:r>
            <a:rPr lang="hr-HR" sz="2100" dirty="0" smtClean="0">
              <a:latin typeface="Myriad Pro" pitchFamily="34" charset="0"/>
            </a:rPr>
            <a:t>na</a:t>
          </a:r>
          <a:r>
            <a:rPr lang="en-US" sz="2100" dirty="0" smtClean="0">
              <a:latin typeface="Myriad Pro" pitchFamily="34" charset="0"/>
            </a:rPr>
            <a:t>  </a:t>
          </a:r>
          <a:r>
            <a:rPr lang="en-US" sz="2100" dirty="0" err="1" smtClean="0">
              <a:latin typeface="Myriad Pro" pitchFamily="34" charset="0"/>
            </a:rPr>
            <a:t>stečen</a:t>
          </a:r>
          <a:r>
            <a:rPr lang="hr-HR" sz="2100" dirty="0" smtClean="0">
              <a:latin typeface="Myriad Pro" pitchFamily="34" charset="0"/>
            </a:rPr>
            <a:t>ih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teorijsko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i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praktičn</a:t>
          </a:r>
          <a:r>
            <a:rPr lang="hr-HR" sz="2100" dirty="0" smtClean="0">
              <a:latin typeface="Myriad Pro" pitchFamily="34" charset="0"/>
            </a:rPr>
            <a:t>ih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znanj</a:t>
          </a:r>
          <a:r>
            <a:rPr lang="hr-HR" sz="2100" dirty="0" smtClean="0">
              <a:latin typeface="Myriad Pro" pitchFamily="34" charset="0"/>
            </a:rPr>
            <a:t>a</a:t>
          </a:r>
          <a:r>
            <a:rPr lang="en-US" sz="2100" dirty="0" smtClean="0">
              <a:latin typeface="Myriad Pro" pitchFamily="34" charset="0"/>
            </a:rPr>
            <a:t>  u </a:t>
          </a:r>
          <a:r>
            <a:rPr lang="en-US" sz="2100" dirty="0" err="1" smtClean="0">
              <a:latin typeface="Myriad Pro" pitchFamily="34" charset="0"/>
            </a:rPr>
            <a:t>rješavanju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određene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problematike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vezane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uz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oblikovanje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atraktivne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i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prepoznatljive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gastronomske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ponude</a:t>
          </a:r>
          <a:endParaRPr lang="hr-HR" sz="2100" dirty="0">
            <a:latin typeface="Myriad Pro" pitchFamily="34" charset="0"/>
          </a:endParaRPr>
        </a:p>
      </dgm:t>
    </dgm:pt>
    <dgm:pt modelId="{E749CF32-1D34-4955-BEE9-7EE8B2FC9717}" type="parTrans" cxnId="{AA6A2C80-56ED-4364-828B-6D64187AEA0C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679ED098-9614-4EDA-8D5A-F7ECECF2D4F9}" type="sibTrans" cxnId="{AA6A2C80-56ED-4364-828B-6D64187AEA0C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60DD003F-E8A2-49F5-AF04-15370A01B945}">
      <dgm:prSet custT="1"/>
      <dgm:spPr/>
      <dgm:t>
        <a:bodyPr/>
        <a:lstStyle/>
        <a:p>
          <a:r>
            <a:rPr lang="en-US" sz="2100" dirty="0" err="1" smtClean="0">
              <a:latin typeface="Myriad Pro" pitchFamily="34" charset="0"/>
            </a:rPr>
            <a:t>spoznati</a:t>
          </a:r>
          <a:r>
            <a:rPr lang="en-US" sz="2100" dirty="0" smtClean="0">
              <a:latin typeface="Myriad Pro" pitchFamily="34" charset="0"/>
            </a:rPr>
            <a:t>  </a:t>
          </a:r>
          <a:r>
            <a:rPr lang="en-US" sz="2100" dirty="0" err="1" smtClean="0">
              <a:latin typeface="Myriad Pro" pitchFamily="34" charset="0"/>
            </a:rPr>
            <a:t>psihološki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pristup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i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primjenu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pravila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osobne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i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radne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higijene</a:t>
          </a:r>
          <a:r>
            <a:rPr lang="en-US" sz="2100" dirty="0" smtClean="0">
              <a:latin typeface="Myriad Pro" pitchFamily="34" charset="0"/>
            </a:rPr>
            <a:t>, </a:t>
          </a:r>
          <a:r>
            <a:rPr lang="en-US" sz="2100" dirty="0" err="1" smtClean="0">
              <a:latin typeface="Myriad Pro" pitchFamily="34" charset="0"/>
            </a:rPr>
            <a:t>te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poslovne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komunikacije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uz</a:t>
          </a:r>
          <a:r>
            <a:rPr lang="en-US" sz="2100" dirty="0" smtClean="0">
              <a:latin typeface="Myriad Pro" pitchFamily="34" charset="0"/>
            </a:rPr>
            <a:t>  </a:t>
          </a:r>
          <a:r>
            <a:rPr lang="en-US" sz="2100" dirty="0" err="1" smtClean="0">
              <a:latin typeface="Myriad Pro" pitchFamily="34" charset="0"/>
            </a:rPr>
            <a:t>uvažavanje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ljudske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različitosti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kod</a:t>
          </a:r>
          <a:r>
            <a:rPr lang="en-US" sz="2100" dirty="0" smtClean="0">
              <a:latin typeface="Myriad Pro" pitchFamily="34" charset="0"/>
            </a:rPr>
            <a:t> </a:t>
          </a:r>
          <a:r>
            <a:rPr lang="en-US" sz="2100" dirty="0" err="1" smtClean="0">
              <a:latin typeface="Myriad Pro" pitchFamily="34" charset="0"/>
            </a:rPr>
            <a:t>zaposlenika</a:t>
          </a:r>
          <a:r>
            <a:rPr lang="en-US" sz="2100" dirty="0" smtClean="0">
              <a:latin typeface="Myriad Pro" pitchFamily="34" charset="0"/>
            </a:rPr>
            <a:t> u </a:t>
          </a:r>
          <a:r>
            <a:rPr lang="en-US" sz="2100" dirty="0" err="1" smtClean="0">
              <a:latin typeface="Myriad Pro" pitchFamily="34" charset="0"/>
            </a:rPr>
            <a:t>kuhinji</a:t>
          </a:r>
          <a:endParaRPr lang="hr-HR" sz="2100" dirty="0">
            <a:latin typeface="Myriad Pro" pitchFamily="34" charset="0"/>
          </a:endParaRPr>
        </a:p>
      </dgm:t>
    </dgm:pt>
    <dgm:pt modelId="{3DA00B1F-C333-4388-9922-89B24D77B126}" type="parTrans" cxnId="{B2934A55-7C83-4A9E-940D-177BF40CEFC6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7607C08F-8E20-48A1-91C8-9F1960B99597}" type="sibTrans" cxnId="{B2934A55-7C83-4A9E-940D-177BF40CEFC6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832B459C-011A-4DDA-B256-9A635C3F94B1}">
      <dgm:prSet custT="1"/>
      <dgm:spPr/>
      <dgm:t>
        <a:bodyPr/>
        <a:lstStyle/>
        <a:p>
          <a:endParaRPr lang="hr-HR" sz="2100" dirty="0">
            <a:latin typeface="Myriad Pro" pitchFamily="34" charset="0"/>
          </a:endParaRPr>
        </a:p>
      </dgm:t>
    </dgm:pt>
    <dgm:pt modelId="{03AFEE3B-8E85-46F8-8D66-3F700ADE9C45}" type="parTrans" cxnId="{B440BBFB-DC82-4A5F-92CF-D0465ACC5A5A}">
      <dgm:prSet/>
      <dgm:spPr/>
    </dgm:pt>
    <dgm:pt modelId="{6B7FB714-9DD1-49E4-AAF3-179319201B73}" type="sibTrans" cxnId="{B440BBFB-DC82-4A5F-92CF-D0465ACC5A5A}">
      <dgm:prSet/>
      <dgm:spPr/>
    </dgm:pt>
    <dgm:pt modelId="{99B6F525-A9BD-42DD-9D5F-2412250338C9}" type="pres">
      <dgm:prSet presAssocID="{EE5F9890-D764-400A-AE9C-AEBCBD4D132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42C8E92-3DB4-4B5B-8540-701097EC0BED}" type="pres">
      <dgm:prSet presAssocID="{4B884BC6-0D7A-40B4-83B1-66DA3CC29F6B}" presName="horFlow" presStyleCnt="0"/>
      <dgm:spPr/>
    </dgm:pt>
    <dgm:pt modelId="{BBDC9BC5-2415-4A57-BBF9-10A30A085B99}" type="pres">
      <dgm:prSet presAssocID="{4B884BC6-0D7A-40B4-83B1-66DA3CC29F6B}" presName="bigChev" presStyleLbl="node1" presStyleIdx="0" presStyleCnt="3" custScaleX="30114"/>
      <dgm:spPr/>
      <dgm:t>
        <a:bodyPr/>
        <a:lstStyle/>
        <a:p>
          <a:endParaRPr lang="hr-HR"/>
        </a:p>
      </dgm:t>
    </dgm:pt>
    <dgm:pt modelId="{B2D60362-E7A8-4D01-BEF3-ACF88ECEA6BB}" type="pres">
      <dgm:prSet presAssocID="{8CF31217-BEA5-44E7-A1CB-EE52FF4158AD}" presName="parTrans" presStyleCnt="0"/>
      <dgm:spPr/>
    </dgm:pt>
    <dgm:pt modelId="{046E5B01-C268-4425-BA44-46C5E47CF256}" type="pres">
      <dgm:prSet presAssocID="{7F670402-F3D6-4BD1-95D0-C1D38AAD6E40}" presName="node" presStyleLbl="alignAccFollowNode1" presStyleIdx="0" presStyleCnt="3" custScaleX="3242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6ED7DB-A85D-4C29-8A54-C1766417A8E9}" type="pres">
      <dgm:prSet presAssocID="{4B884BC6-0D7A-40B4-83B1-66DA3CC29F6B}" presName="vSp" presStyleCnt="0"/>
      <dgm:spPr/>
    </dgm:pt>
    <dgm:pt modelId="{914273F5-7815-4B92-BC1E-EA2A3019DDE9}" type="pres">
      <dgm:prSet presAssocID="{1E91DBC8-DB01-493E-B8CF-CBFE8E15EE13}" presName="horFlow" presStyleCnt="0"/>
      <dgm:spPr/>
    </dgm:pt>
    <dgm:pt modelId="{220A8ED7-7972-4247-9A3B-A85AE8330EBA}" type="pres">
      <dgm:prSet presAssocID="{1E91DBC8-DB01-493E-B8CF-CBFE8E15EE13}" presName="bigChev" presStyleLbl="node1" presStyleIdx="1" presStyleCnt="3" custScaleX="30114"/>
      <dgm:spPr/>
      <dgm:t>
        <a:bodyPr/>
        <a:lstStyle/>
        <a:p>
          <a:endParaRPr lang="hr-HR"/>
        </a:p>
      </dgm:t>
    </dgm:pt>
    <dgm:pt modelId="{74EACBFA-E7CE-47F1-921A-942C75D39CBC}" type="pres">
      <dgm:prSet presAssocID="{E749CF32-1D34-4955-BEE9-7EE8B2FC9717}" presName="parTrans" presStyleCnt="0"/>
      <dgm:spPr/>
    </dgm:pt>
    <dgm:pt modelId="{020A9503-D32A-4437-BD7D-8142CA46E04D}" type="pres">
      <dgm:prSet presAssocID="{7ED02406-1144-4664-A174-B4E6DD344E68}" presName="node" presStyleLbl="alignAccFollowNode1" presStyleIdx="1" presStyleCnt="3" custScaleX="3242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695BE3-1DBB-4BEB-8142-08D93A686493}" type="pres">
      <dgm:prSet presAssocID="{1E91DBC8-DB01-493E-B8CF-CBFE8E15EE13}" presName="vSp" presStyleCnt="0"/>
      <dgm:spPr/>
    </dgm:pt>
    <dgm:pt modelId="{8ECE67AD-F407-4FD1-974C-5F9A5A6F210A}" type="pres">
      <dgm:prSet presAssocID="{832B459C-011A-4DDA-B256-9A635C3F94B1}" presName="horFlow" presStyleCnt="0"/>
      <dgm:spPr/>
    </dgm:pt>
    <dgm:pt modelId="{DF8B9073-D5FE-4ED2-B9DC-DDC9F2E1A608}" type="pres">
      <dgm:prSet presAssocID="{832B459C-011A-4DDA-B256-9A635C3F94B1}" presName="bigChev" presStyleLbl="node1" presStyleIdx="2" presStyleCnt="3" custScaleX="31386"/>
      <dgm:spPr/>
      <dgm:t>
        <a:bodyPr/>
        <a:lstStyle/>
        <a:p>
          <a:endParaRPr lang="hr-HR"/>
        </a:p>
      </dgm:t>
    </dgm:pt>
    <dgm:pt modelId="{2A1AD85F-A692-48E0-9136-AC74B25C6485}" type="pres">
      <dgm:prSet presAssocID="{3DA00B1F-C333-4388-9922-89B24D77B126}" presName="parTrans" presStyleCnt="0"/>
      <dgm:spPr/>
    </dgm:pt>
    <dgm:pt modelId="{76198DF3-66C7-4F84-8291-D048B6BB5943}" type="pres">
      <dgm:prSet presAssocID="{60DD003F-E8A2-49F5-AF04-15370A01B945}" presName="node" presStyleLbl="alignAccFollowNode1" presStyleIdx="2" presStyleCnt="3" custScaleX="3242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7A3D4D-3BC0-4C37-AAE8-B9BB1E55EFA6}" srcId="{EE5F9890-D764-400A-AE9C-AEBCBD4D1329}" destId="{1E91DBC8-DB01-493E-B8CF-CBFE8E15EE13}" srcOrd="1" destOrd="0" parTransId="{66CD570B-C471-450A-AE92-3E748E5A1B55}" sibTransId="{2CB66240-ECB6-400C-80D1-FC04D8542A31}"/>
    <dgm:cxn modelId="{B2934A55-7C83-4A9E-940D-177BF40CEFC6}" srcId="{832B459C-011A-4DDA-B256-9A635C3F94B1}" destId="{60DD003F-E8A2-49F5-AF04-15370A01B945}" srcOrd="0" destOrd="0" parTransId="{3DA00B1F-C333-4388-9922-89B24D77B126}" sibTransId="{7607C08F-8E20-48A1-91C8-9F1960B99597}"/>
    <dgm:cxn modelId="{AA6A2C80-56ED-4364-828B-6D64187AEA0C}" srcId="{1E91DBC8-DB01-493E-B8CF-CBFE8E15EE13}" destId="{7ED02406-1144-4664-A174-B4E6DD344E68}" srcOrd="0" destOrd="0" parTransId="{E749CF32-1D34-4955-BEE9-7EE8B2FC9717}" sibTransId="{679ED098-9614-4EDA-8D5A-F7ECECF2D4F9}"/>
    <dgm:cxn modelId="{ACCD9227-5653-4A3B-BFAE-CD3162C4B5FD}" type="presOf" srcId="{7ED02406-1144-4664-A174-B4E6DD344E68}" destId="{020A9503-D32A-4437-BD7D-8142CA46E04D}" srcOrd="0" destOrd="0" presId="urn:microsoft.com/office/officeart/2005/8/layout/lProcess3"/>
    <dgm:cxn modelId="{7A913C40-4806-4C2B-9809-353D33FB2FC1}" srcId="{4B884BC6-0D7A-40B4-83B1-66DA3CC29F6B}" destId="{7F670402-F3D6-4BD1-95D0-C1D38AAD6E40}" srcOrd="0" destOrd="0" parTransId="{8CF31217-BEA5-44E7-A1CB-EE52FF4158AD}" sibTransId="{A20F19CB-824B-481F-9B2A-994CCEC14BB7}"/>
    <dgm:cxn modelId="{6508510D-6440-48A0-A050-6580677590E4}" srcId="{EE5F9890-D764-400A-AE9C-AEBCBD4D1329}" destId="{4B884BC6-0D7A-40B4-83B1-66DA3CC29F6B}" srcOrd="0" destOrd="0" parTransId="{650F9D86-B48A-4BE7-84F9-D1683160B549}" sibTransId="{27AE2526-6A96-49BB-AC2D-020C4C13301A}"/>
    <dgm:cxn modelId="{D4B4397D-0669-4335-93C2-0CFACA0CF57C}" type="presOf" srcId="{832B459C-011A-4DDA-B256-9A635C3F94B1}" destId="{DF8B9073-D5FE-4ED2-B9DC-DDC9F2E1A608}" srcOrd="0" destOrd="0" presId="urn:microsoft.com/office/officeart/2005/8/layout/lProcess3"/>
    <dgm:cxn modelId="{B440BBFB-DC82-4A5F-92CF-D0465ACC5A5A}" srcId="{EE5F9890-D764-400A-AE9C-AEBCBD4D1329}" destId="{832B459C-011A-4DDA-B256-9A635C3F94B1}" srcOrd="2" destOrd="0" parTransId="{03AFEE3B-8E85-46F8-8D66-3F700ADE9C45}" sibTransId="{6B7FB714-9DD1-49E4-AAF3-179319201B73}"/>
    <dgm:cxn modelId="{E3D68388-43F5-4A1A-A5F3-EA204BFA257C}" type="presOf" srcId="{60DD003F-E8A2-49F5-AF04-15370A01B945}" destId="{76198DF3-66C7-4F84-8291-D048B6BB5943}" srcOrd="0" destOrd="0" presId="urn:microsoft.com/office/officeart/2005/8/layout/lProcess3"/>
    <dgm:cxn modelId="{B4DBB108-048E-4651-A55B-AA68E4EDCF52}" type="presOf" srcId="{EE5F9890-D764-400A-AE9C-AEBCBD4D1329}" destId="{99B6F525-A9BD-42DD-9D5F-2412250338C9}" srcOrd="0" destOrd="0" presId="urn:microsoft.com/office/officeart/2005/8/layout/lProcess3"/>
    <dgm:cxn modelId="{E2A11CB8-F368-452F-AA1B-E6A1B3746103}" type="presOf" srcId="{1E91DBC8-DB01-493E-B8CF-CBFE8E15EE13}" destId="{220A8ED7-7972-4247-9A3B-A85AE8330EBA}" srcOrd="0" destOrd="0" presId="urn:microsoft.com/office/officeart/2005/8/layout/lProcess3"/>
    <dgm:cxn modelId="{029DF52F-A79B-41F0-9D5B-030138C95C06}" type="presOf" srcId="{4B884BC6-0D7A-40B4-83B1-66DA3CC29F6B}" destId="{BBDC9BC5-2415-4A57-BBF9-10A30A085B99}" srcOrd="0" destOrd="0" presId="urn:microsoft.com/office/officeart/2005/8/layout/lProcess3"/>
    <dgm:cxn modelId="{9D905A53-B4CC-4863-8D4E-E1624AEDE4B2}" type="presOf" srcId="{7F670402-F3D6-4BD1-95D0-C1D38AAD6E40}" destId="{046E5B01-C268-4425-BA44-46C5E47CF256}" srcOrd="0" destOrd="0" presId="urn:microsoft.com/office/officeart/2005/8/layout/lProcess3"/>
    <dgm:cxn modelId="{7F30BBB9-BAFD-4975-91D4-7553828B0D3D}" type="presParOf" srcId="{99B6F525-A9BD-42DD-9D5F-2412250338C9}" destId="{042C8E92-3DB4-4B5B-8540-701097EC0BED}" srcOrd="0" destOrd="0" presId="urn:microsoft.com/office/officeart/2005/8/layout/lProcess3"/>
    <dgm:cxn modelId="{3BA4A5B9-49F5-447E-84A1-F3430ACAEB1E}" type="presParOf" srcId="{042C8E92-3DB4-4B5B-8540-701097EC0BED}" destId="{BBDC9BC5-2415-4A57-BBF9-10A30A085B99}" srcOrd="0" destOrd="0" presId="urn:microsoft.com/office/officeart/2005/8/layout/lProcess3"/>
    <dgm:cxn modelId="{4B54EF02-CCA7-48BF-A634-286966250713}" type="presParOf" srcId="{042C8E92-3DB4-4B5B-8540-701097EC0BED}" destId="{B2D60362-E7A8-4D01-BEF3-ACF88ECEA6BB}" srcOrd="1" destOrd="0" presId="urn:microsoft.com/office/officeart/2005/8/layout/lProcess3"/>
    <dgm:cxn modelId="{42D6980D-1BBF-4B95-80CF-0E8F495D9EE1}" type="presParOf" srcId="{042C8E92-3DB4-4B5B-8540-701097EC0BED}" destId="{046E5B01-C268-4425-BA44-46C5E47CF256}" srcOrd="2" destOrd="0" presId="urn:microsoft.com/office/officeart/2005/8/layout/lProcess3"/>
    <dgm:cxn modelId="{551041D6-99AD-4CBD-AF94-A8438FA8540C}" type="presParOf" srcId="{99B6F525-A9BD-42DD-9D5F-2412250338C9}" destId="{D66ED7DB-A85D-4C29-8A54-C1766417A8E9}" srcOrd="1" destOrd="0" presId="urn:microsoft.com/office/officeart/2005/8/layout/lProcess3"/>
    <dgm:cxn modelId="{DB1A5A40-9EB8-4710-8320-D873BF7A64BE}" type="presParOf" srcId="{99B6F525-A9BD-42DD-9D5F-2412250338C9}" destId="{914273F5-7815-4B92-BC1E-EA2A3019DDE9}" srcOrd="2" destOrd="0" presId="urn:microsoft.com/office/officeart/2005/8/layout/lProcess3"/>
    <dgm:cxn modelId="{A5B30819-9662-4F47-80BF-9C1AC97153DE}" type="presParOf" srcId="{914273F5-7815-4B92-BC1E-EA2A3019DDE9}" destId="{220A8ED7-7972-4247-9A3B-A85AE8330EBA}" srcOrd="0" destOrd="0" presId="urn:microsoft.com/office/officeart/2005/8/layout/lProcess3"/>
    <dgm:cxn modelId="{1DD614A5-FBA8-49A6-9A70-C6E196B31838}" type="presParOf" srcId="{914273F5-7815-4B92-BC1E-EA2A3019DDE9}" destId="{74EACBFA-E7CE-47F1-921A-942C75D39CBC}" srcOrd="1" destOrd="0" presId="urn:microsoft.com/office/officeart/2005/8/layout/lProcess3"/>
    <dgm:cxn modelId="{2DED8911-4FEB-4041-8C06-9716A25A5502}" type="presParOf" srcId="{914273F5-7815-4B92-BC1E-EA2A3019DDE9}" destId="{020A9503-D32A-4437-BD7D-8142CA46E04D}" srcOrd="2" destOrd="0" presId="urn:microsoft.com/office/officeart/2005/8/layout/lProcess3"/>
    <dgm:cxn modelId="{5E525D27-957B-4C7F-9E91-7DD8349D47D6}" type="presParOf" srcId="{99B6F525-A9BD-42DD-9D5F-2412250338C9}" destId="{52695BE3-1DBB-4BEB-8142-08D93A686493}" srcOrd="3" destOrd="0" presId="urn:microsoft.com/office/officeart/2005/8/layout/lProcess3"/>
    <dgm:cxn modelId="{E3454B8C-C2F5-4F2C-831F-3FFAE898E94C}" type="presParOf" srcId="{99B6F525-A9BD-42DD-9D5F-2412250338C9}" destId="{8ECE67AD-F407-4FD1-974C-5F9A5A6F210A}" srcOrd="4" destOrd="0" presId="urn:microsoft.com/office/officeart/2005/8/layout/lProcess3"/>
    <dgm:cxn modelId="{51F15643-5784-4FDA-8F7A-8D32751C1099}" type="presParOf" srcId="{8ECE67AD-F407-4FD1-974C-5F9A5A6F210A}" destId="{DF8B9073-D5FE-4ED2-B9DC-DDC9F2E1A608}" srcOrd="0" destOrd="0" presId="urn:microsoft.com/office/officeart/2005/8/layout/lProcess3"/>
    <dgm:cxn modelId="{6D5A68AF-2873-45CA-BA48-22A9A63520AA}" type="presParOf" srcId="{8ECE67AD-F407-4FD1-974C-5F9A5A6F210A}" destId="{2A1AD85F-A692-48E0-9136-AC74B25C6485}" srcOrd="1" destOrd="0" presId="urn:microsoft.com/office/officeart/2005/8/layout/lProcess3"/>
    <dgm:cxn modelId="{154A63B9-D220-4117-B4E4-4EEBCDF813F0}" type="presParOf" srcId="{8ECE67AD-F407-4FD1-974C-5F9A5A6F210A}" destId="{76198DF3-66C7-4F84-8291-D048B6BB594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9F246B-E1D7-48FA-A6D5-9872A3E4AF09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60E82B71-2C03-493E-BF4B-3905FF6CFA55}">
      <dgm:prSet phldrT="[Text]" custT="1"/>
      <dgm:spPr>
        <a:solidFill>
          <a:schemeClr val="accent5">
            <a:hueOff val="0"/>
            <a:satOff val="0"/>
            <a:lumOff val="0"/>
            <a:alpha val="81000"/>
          </a:schemeClr>
        </a:solidFill>
      </dgm:spPr>
      <dgm:t>
        <a:bodyPr/>
        <a:lstStyle/>
        <a:p>
          <a:r>
            <a:rPr lang="en-US" sz="2000" dirty="0" err="1" smtClean="0">
              <a:latin typeface="Myriad Pro" pitchFamily="34" charset="0"/>
            </a:rPr>
            <a:t>Definira</a:t>
          </a:r>
          <a:r>
            <a:rPr lang="hr-HR" sz="2000" dirty="0" smtClean="0">
              <a:latin typeface="Myriad Pro" pitchFamily="34" charset="0"/>
            </a:rPr>
            <a:t>nje </a:t>
          </a:r>
          <a:r>
            <a:rPr lang="en-US" sz="2000" dirty="0" err="1" smtClean="0">
              <a:latin typeface="Myriad Pro" pitchFamily="34" charset="0"/>
            </a:rPr>
            <a:t>temeljn</a:t>
          </a:r>
          <a:r>
            <a:rPr lang="hr-HR" sz="2000" dirty="0" smtClean="0">
              <a:latin typeface="Myriad Pro" pitchFamily="34" charset="0"/>
            </a:rPr>
            <a:t>ih </a:t>
          </a:r>
          <a:r>
            <a:rPr lang="en-US" sz="2000" dirty="0" err="1" smtClean="0">
              <a:latin typeface="Myriad Pro" pitchFamily="34" charset="0"/>
            </a:rPr>
            <a:t>dužnosti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stručnog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osoblja</a:t>
          </a:r>
          <a:r>
            <a:rPr lang="en-US" sz="2000" dirty="0" smtClean="0">
              <a:latin typeface="Myriad Pro" pitchFamily="34" charset="0"/>
            </a:rPr>
            <a:t> u </a:t>
          </a:r>
          <a:r>
            <a:rPr lang="en-US" sz="2000" dirty="0" err="1" smtClean="0">
              <a:latin typeface="Myriad Pro" pitchFamily="34" charset="0"/>
            </a:rPr>
            <a:t>prezentaciji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aktualnih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trendova</a:t>
          </a:r>
          <a:r>
            <a:rPr lang="en-US" sz="2000" dirty="0" smtClean="0">
              <a:latin typeface="Myriad Pro" pitchFamily="34" charset="0"/>
            </a:rPr>
            <a:t> u  </a:t>
          </a:r>
          <a:r>
            <a:rPr lang="en-US" sz="2000" dirty="0" err="1" smtClean="0">
              <a:latin typeface="Myriad Pro" pitchFamily="34" charset="0"/>
            </a:rPr>
            <a:t>gastronomiji</a:t>
          </a:r>
          <a:endParaRPr lang="hr-HR" sz="2000" dirty="0" smtClean="0">
            <a:latin typeface="Myriad Pro" pitchFamily="34" charset="0"/>
          </a:endParaRPr>
        </a:p>
      </dgm:t>
    </dgm:pt>
    <dgm:pt modelId="{A0286339-94D0-45BD-8275-A3088F2884A9}" type="parTrans" cxnId="{47268535-95DC-4409-8C65-601762EE547F}">
      <dgm:prSet/>
      <dgm:spPr/>
      <dgm:t>
        <a:bodyPr/>
        <a:lstStyle/>
        <a:p>
          <a:endParaRPr lang="hr-HR"/>
        </a:p>
      </dgm:t>
    </dgm:pt>
    <dgm:pt modelId="{6E6F8895-C641-4ACC-A446-E16EADBAAA5E}" type="sibTrans" cxnId="{47268535-95DC-4409-8C65-601762EE547F}">
      <dgm:prSet/>
      <dgm:spPr/>
      <dgm:t>
        <a:bodyPr/>
        <a:lstStyle/>
        <a:p>
          <a:endParaRPr lang="hr-HR"/>
        </a:p>
      </dgm:t>
    </dgm:pt>
    <dgm:pt modelId="{D16F65EC-8542-473E-A0CF-2F282F374755}">
      <dgm:prSet phldrT="[Text]" custT="1"/>
      <dgm:spPr>
        <a:solidFill>
          <a:schemeClr val="accent5">
            <a:hueOff val="-9933876"/>
            <a:satOff val="39811"/>
            <a:lumOff val="8628"/>
            <a:alpha val="74000"/>
          </a:schemeClr>
        </a:solidFill>
      </dgm:spPr>
      <dgm:t>
        <a:bodyPr/>
        <a:lstStyle/>
        <a:p>
          <a:r>
            <a:rPr lang="en-US" sz="2000" dirty="0" err="1" smtClean="0">
              <a:latin typeface="Myriad Pro" pitchFamily="34" charset="0"/>
            </a:rPr>
            <a:t>praktično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usvajanje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vještina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pripremanja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i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prigotavljanja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pojedinih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vrsta</a:t>
          </a:r>
          <a:r>
            <a:rPr lang="en-US" sz="2000" dirty="0" smtClean="0">
              <a:latin typeface="Myriad Pro" pitchFamily="34" charset="0"/>
            </a:rPr>
            <a:t> </a:t>
          </a:r>
          <a:r>
            <a:rPr lang="en-US" sz="2000" dirty="0" err="1" smtClean="0">
              <a:latin typeface="Myriad Pro" pitchFamily="34" charset="0"/>
            </a:rPr>
            <a:t>jela</a:t>
          </a:r>
          <a:endParaRPr lang="hr-HR" sz="2000" dirty="0" smtClean="0">
            <a:latin typeface="Myriad Pro" pitchFamily="34" charset="0"/>
          </a:endParaRPr>
        </a:p>
      </dgm:t>
    </dgm:pt>
    <dgm:pt modelId="{FAD82384-A617-4A6F-9076-B6B2CB43BC64}" type="parTrans" cxnId="{F3B8FD63-5467-44DA-A66B-3FDF1DFF80FC}">
      <dgm:prSet/>
      <dgm:spPr/>
      <dgm:t>
        <a:bodyPr/>
        <a:lstStyle/>
        <a:p>
          <a:endParaRPr lang="hr-HR"/>
        </a:p>
      </dgm:t>
    </dgm:pt>
    <dgm:pt modelId="{B8A2315C-4215-416F-B7C6-8CD1BECA97E8}" type="sibTrans" cxnId="{F3B8FD63-5467-44DA-A66B-3FDF1DFF80FC}">
      <dgm:prSet/>
      <dgm:spPr/>
      <dgm:t>
        <a:bodyPr/>
        <a:lstStyle/>
        <a:p>
          <a:endParaRPr lang="hr-HR"/>
        </a:p>
      </dgm:t>
    </dgm:pt>
    <dgm:pt modelId="{ABBAD42F-92A1-49BD-A135-F785C4C6AFB6}" type="pres">
      <dgm:prSet presAssocID="{659F246B-E1D7-48FA-A6D5-9872A3E4AF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727473-39A8-4950-B33E-60DEE96798B2}" type="pres">
      <dgm:prSet presAssocID="{60E82B71-2C03-493E-BF4B-3905FF6CFA55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8DE228-55D5-4026-B292-4E70C033BE20}" type="pres">
      <dgm:prSet presAssocID="{6E6F8895-C641-4ACC-A446-E16EADBAAA5E}" presName="space" presStyleCnt="0"/>
      <dgm:spPr/>
    </dgm:pt>
    <dgm:pt modelId="{A20D103B-8B10-4F8C-BD32-361472F39633}" type="pres">
      <dgm:prSet presAssocID="{D16F65EC-8542-473E-A0CF-2F282F374755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B8FD63-5467-44DA-A66B-3FDF1DFF80FC}" srcId="{659F246B-E1D7-48FA-A6D5-9872A3E4AF09}" destId="{D16F65EC-8542-473E-A0CF-2F282F374755}" srcOrd="1" destOrd="0" parTransId="{FAD82384-A617-4A6F-9076-B6B2CB43BC64}" sibTransId="{B8A2315C-4215-416F-B7C6-8CD1BECA97E8}"/>
    <dgm:cxn modelId="{34D1874C-97FC-4D12-BCFE-D144802D602B}" type="presOf" srcId="{659F246B-E1D7-48FA-A6D5-9872A3E4AF09}" destId="{ABBAD42F-92A1-49BD-A135-F785C4C6AFB6}" srcOrd="0" destOrd="0" presId="urn:microsoft.com/office/officeart/2005/8/layout/venn3"/>
    <dgm:cxn modelId="{49E39C5A-2556-4682-971A-24165B07E3AB}" type="presOf" srcId="{60E82B71-2C03-493E-BF4B-3905FF6CFA55}" destId="{FF727473-39A8-4950-B33E-60DEE96798B2}" srcOrd="0" destOrd="0" presId="urn:microsoft.com/office/officeart/2005/8/layout/venn3"/>
    <dgm:cxn modelId="{7389FDDB-1780-41C3-B41D-6E55306AA0EF}" type="presOf" srcId="{D16F65EC-8542-473E-A0CF-2F282F374755}" destId="{A20D103B-8B10-4F8C-BD32-361472F39633}" srcOrd="0" destOrd="0" presId="urn:microsoft.com/office/officeart/2005/8/layout/venn3"/>
    <dgm:cxn modelId="{47268535-95DC-4409-8C65-601762EE547F}" srcId="{659F246B-E1D7-48FA-A6D5-9872A3E4AF09}" destId="{60E82B71-2C03-493E-BF4B-3905FF6CFA55}" srcOrd="0" destOrd="0" parTransId="{A0286339-94D0-45BD-8275-A3088F2884A9}" sibTransId="{6E6F8895-C641-4ACC-A446-E16EADBAAA5E}"/>
    <dgm:cxn modelId="{3B62199F-6A8A-4829-A84A-ABAE348E3147}" type="presParOf" srcId="{ABBAD42F-92A1-49BD-A135-F785C4C6AFB6}" destId="{FF727473-39A8-4950-B33E-60DEE96798B2}" srcOrd="0" destOrd="0" presId="urn:microsoft.com/office/officeart/2005/8/layout/venn3"/>
    <dgm:cxn modelId="{E25366D8-8D99-4143-9A22-516777D9FF23}" type="presParOf" srcId="{ABBAD42F-92A1-49BD-A135-F785C4C6AFB6}" destId="{988DE228-55D5-4026-B292-4E70C033BE20}" srcOrd="1" destOrd="0" presId="urn:microsoft.com/office/officeart/2005/8/layout/venn3"/>
    <dgm:cxn modelId="{E7ED830A-E7CE-4F04-AEBF-53262B8D2851}" type="presParOf" srcId="{ABBAD42F-92A1-49BD-A135-F785C4C6AFB6}" destId="{A20D103B-8B10-4F8C-BD32-361472F3963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DB6810-8B63-4BDF-9FD0-F2BED06376F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71F1BE95-72F9-4988-B7FE-001E11995AE2}">
      <dgm:prSet phldrT="[Text]" custT="1"/>
      <dgm:spPr>
        <a:solidFill>
          <a:schemeClr val="accent5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US" sz="2000" dirty="0" err="1" smtClean="0"/>
            <a:t>potica</a:t>
          </a:r>
          <a:r>
            <a:rPr lang="hr-HR" sz="2000" dirty="0" smtClean="0"/>
            <a:t>nje</a:t>
          </a:r>
          <a:r>
            <a:rPr lang="en-US" sz="2000" dirty="0" smtClean="0"/>
            <a:t> </a:t>
          </a:r>
          <a:r>
            <a:rPr lang="en-US" sz="2000" dirty="0" err="1" smtClean="0"/>
            <a:t>koordinacij</a:t>
          </a:r>
          <a:r>
            <a:rPr lang="hr-HR" sz="2000" dirty="0" smtClean="0"/>
            <a:t>e</a:t>
          </a:r>
          <a:r>
            <a:rPr lang="en-US" sz="2000" dirty="0" smtClean="0"/>
            <a:t>, </a:t>
          </a:r>
          <a:r>
            <a:rPr lang="en-US" sz="2000" dirty="0" err="1" smtClean="0"/>
            <a:t>korelacij</a:t>
          </a:r>
          <a:r>
            <a:rPr lang="hr-HR" sz="2000" dirty="0" smtClean="0"/>
            <a:t>e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integracij</a:t>
          </a:r>
          <a:r>
            <a:rPr lang="hr-HR" sz="2000" dirty="0" smtClean="0"/>
            <a:t>e</a:t>
          </a:r>
          <a:r>
            <a:rPr lang="en-US" sz="2000" dirty="0" smtClean="0"/>
            <a:t> </a:t>
          </a:r>
          <a:r>
            <a:rPr lang="en-US" sz="2000" dirty="0" err="1" smtClean="0"/>
            <a:t>unutar</a:t>
          </a:r>
          <a:r>
            <a:rPr lang="en-US" sz="2000" dirty="0" smtClean="0"/>
            <a:t> </a:t>
          </a:r>
          <a:r>
            <a:rPr lang="en-US" sz="2000" dirty="0" err="1" smtClean="0"/>
            <a:t>svih</a:t>
          </a:r>
          <a:r>
            <a:rPr lang="en-US" sz="2000" dirty="0" smtClean="0"/>
            <a:t> </a:t>
          </a:r>
          <a:r>
            <a:rPr lang="en-US" sz="2000" dirty="0" err="1" smtClean="0"/>
            <a:t>nastavnih</a:t>
          </a:r>
          <a:r>
            <a:rPr lang="en-US" sz="2000" dirty="0" smtClean="0"/>
            <a:t> </a:t>
          </a:r>
          <a:r>
            <a:rPr lang="en-US" sz="2000" dirty="0" err="1" smtClean="0"/>
            <a:t>predmeta</a:t>
          </a:r>
          <a:r>
            <a:rPr lang="en-US" sz="2000" dirty="0" smtClean="0"/>
            <a:t> </a:t>
          </a:r>
          <a:endParaRPr lang="hr-HR" sz="2000" dirty="0" smtClean="0"/>
        </a:p>
      </dgm:t>
    </dgm:pt>
    <dgm:pt modelId="{D2F0E70E-AF52-4756-AC61-3E974482BD1B}" type="parTrans" cxnId="{2DB8E93F-9CE9-4EEB-B4AF-D8BCA6D8B283}">
      <dgm:prSet/>
      <dgm:spPr/>
      <dgm:t>
        <a:bodyPr/>
        <a:lstStyle/>
        <a:p>
          <a:endParaRPr lang="hr-HR" sz="2000"/>
        </a:p>
      </dgm:t>
    </dgm:pt>
    <dgm:pt modelId="{4DF09B23-23EC-40F1-A925-201FE3D59674}" type="sibTrans" cxnId="{2DB8E93F-9CE9-4EEB-B4AF-D8BCA6D8B283}">
      <dgm:prSet custT="1"/>
      <dgm:spPr/>
      <dgm:t>
        <a:bodyPr/>
        <a:lstStyle/>
        <a:p>
          <a:endParaRPr lang="hr-HR" sz="2000"/>
        </a:p>
      </dgm:t>
    </dgm:pt>
    <dgm:pt modelId="{2B2C9C92-9706-4228-B889-757BB451F389}">
      <dgm:prSet phldrT="[Text]" custT="1"/>
      <dgm:spPr>
        <a:solidFill>
          <a:schemeClr val="accent5">
            <a:hueOff val="-4966938"/>
            <a:satOff val="19906"/>
            <a:lumOff val="4314"/>
            <a:alpha val="62000"/>
          </a:schemeClr>
        </a:solidFill>
      </dgm:spPr>
      <dgm:t>
        <a:bodyPr/>
        <a:lstStyle/>
        <a:p>
          <a:r>
            <a:rPr lang="en-US" sz="2000" dirty="0" err="1" smtClean="0"/>
            <a:t>prosu</a:t>
          </a:r>
          <a:r>
            <a:rPr lang="hr-HR" sz="2000" dirty="0" smtClean="0"/>
            <a:t>đivanje</a:t>
          </a:r>
          <a:r>
            <a:rPr lang="en-US" sz="2000" dirty="0" smtClean="0"/>
            <a:t> </a:t>
          </a:r>
          <a:r>
            <a:rPr lang="en-US" sz="2000" dirty="0" err="1" smtClean="0"/>
            <a:t>na</a:t>
          </a:r>
          <a:r>
            <a:rPr lang="en-US" sz="2000" dirty="0" smtClean="0"/>
            <a:t> </a:t>
          </a:r>
          <a:r>
            <a:rPr lang="en-US" sz="2000" dirty="0" err="1" smtClean="0"/>
            <a:t>koji</a:t>
          </a:r>
          <a:r>
            <a:rPr lang="en-US" sz="2000" dirty="0" smtClean="0"/>
            <a:t> </a:t>
          </a:r>
          <a:r>
            <a:rPr lang="en-US" sz="2000" dirty="0" err="1" smtClean="0"/>
            <a:t>način</a:t>
          </a:r>
          <a:r>
            <a:rPr lang="en-US" sz="2000" dirty="0" smtClean="0"/>
            <a:t> </a:t>
          </a:r>
          <a:r>
            <a:rPr lang="en-US" sz="2000" dirty="0" err="1" smtClean="0"/>
            <a:t>kritično</a:t>
          </a:r>
          <a:r>
            <a:rPr lang="en-US" sz="2000" dirty="0" smtClean="0"/>
            <a:t> </a:t>
          </a:r>
          <a:r>
            <a:rPr lang="en-US" sz="2000" dirty="0" err="1" smtClean="0"/>
            <a:t>procijeniti</a:t>
          </a:r>
          <a:r>
            <a:rPr lang="en-US" sz="2000" dirty="0" smtClean="0"/>
            <a:t> </a:t>
          </a:r>
          <a:r>
            <a:rPr lang="en-US" sz="2000" dirty="0" err="1" smtClean="0"/>
            <a:t>valjanost</a:t>
          </a:r>
          <a:r>
            <a:rPr lang="en-US" sz="2000" dirty="0" smtClean="0"/>
            <a:t> </a:t>
          </a:r>
          <a:r>
            <a:rPr lang="en-US" sz="2000" dirty="0" err="1" smtClean="0"/>
            <a:t>svojih</a:t>
          </a:r>
          <a:r>
            <a:rPr lang="en-US" sz="2000" dirty="0" smtClean="0"/>
            <a:t> </a:t>
          </a:r>
          <a:r>
            <a:rPr lang="en-US" sz="2000" dirty="0" err="1" smtClean="0"/>
            <a:t>ideja</a:t>
          </a:r>
          <a:r>
            <a:rPr lang="en-US" sz="2000" dirty="0" smtClean="0"/>
            <a:t> </a:t>
          </a:r>
          <a:r>
            <a:rPr lang="en-US" sz="2000" dirty="0" err="1" smtClean="0"/>
            <a:t>glede</a:t>
          </a:r>
          <a:r>
            <a:rPr lang="en-US" sz="2000" dirty="0" smtClean="0"/>
            <a:t> </a:t>
          </a:r>
          <a:r>
            <a:rPr lang="en-US" sz="2000" dirty="0" err="1" smtClean="0"/>
            <a:t>oblikovanja</a:t>
          </a:r>
          <a:r>
            <a:rPr lang="en-US" sz="2000" dirty="0" smtClean="0"/>
            <a:t> </a:t>
          </a:r>
          <a:r>
            <a:rPr lang="en-US" sz="2000" dirty="0" err="1" smtClean="0"/>
            <a:t>gastronomske</a:t>
          </a:r>
          <a:r>
            <a:rPr lang="en-US" sz="2000" dirty="0" smtClean="0"/>
            <a:t> </a:t>
          </a:r>
          <a:r>
            <a:rPr lang="en-US" sz="2000" dirty="0" err="1" smtClean="0"/>
            <a:t>ponude</a:t>
          </a:r>
          <a:r>
            <a:rPr lang="en-US" sz="2000" dirty="0" smtClean="0"/>
            <a:t>, </a:t>
          </a:r>
          <a:r>
            <a:rPr lang="en-US" sz="2000" dirty="0" err="1" smtClean="0"/>
            <a:t>izabrati</a:t>
          </a:r>
          <a:r>
            <a:rPr lang="en-US" sz="2000" dirty="0" smtClean="0"/>
            <a:t> </a:t>
          </a:r>
          <a:r>
            <a:rPr lang="en-US" sz="2000" dirty="0" err="1" smtClean="0"/>
            <a:t>najpovoljniju</a:t>
          </a:r>
          <a:r>
            <a:rPr lang="en-US" sz="2000" dirty="0" smtClean="0"/>
            <a:t> </a:t>
          </a:r>
          <a:r>
            <a:rPr lang="en-US" sz="2000" dirty="0" err="1" smtClean="0"/>
            <a:t>opciju</a:t>
          </a:r>
          <a:r>
            <a:rPr lang="en-US" sz="2000" dirty="0" smtClean="0"/>
            <a:t> za </a:t>
          </a:r>
          <a:r>
            <a:rPr lang="en-US" sz="2000" dirty="0" err="1" smtClean="0"/>
            <a:t>ugostiteljsko</a:t>
          </a:r>
          <a:r>
            <a:rPr lang="en-US" sz="2000" dirty="0" smtClean="0"/>
            <a:t> </a:t>
          </a:r>
          <a:r>
            <a:rPr lang="en-US" sz="2000" dirty="0" err="1" smtClean="0"/>
            <a:t>poduzeće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 </a:t>
          </a:r>
          <a:r>
            <a:rPr lang="en-US" sz="2000" dirty="0" err="1" smtClean="0"/>
            <a:t>argumentima</a:t>
          </a:r>
          <a:r>
            <a:rPr lang="en-US" sz="2000" dirty="0" smtClean="0"/>
            <a:t>  </a:t>
          </a:r>
          <a:r>
            <a:rPr lang="en-US" sz="2000" dirty="0" err="1" smtClean="0"/>
            <a:t>obraniti</a:t>
          </a:r>
          <a:r>
            <a:rPr lang="en-US" sz="2000" dirty="0" smtClean="0"/>
            <a:t> </a:t>
          </a:r>
          <a:r>
            <a:rPr lang="en-US" sz="2000" dirty="0" err="1" smtClean="0"/>
            <a:t>svoj</a:t>
          </a:r>
          <a:r>
            <a:rPr lang="en-US" sz="2000" dirty="0" smtClean="0"/>
            <a:t> </a:t>
          </a:r>
          <a:r>
            <a:rPr lang="en-US" sz="2000" dirty="0" err="1" smtClean="0"/>
            <a:t>osobni</a:t>
          </a:r>
          <a:r>
            <a:rPr lang="en-US" sz="2000" dirty="0" smtClean="0"/>
            <a:t> </a:t>
          </a:r>
          <a:r>
            <a:rPr lang="en-US" sz="2000" dirty="0" err="1" smtClean="0"/>
            <a:t>stav</a:t>
          </a:r>
          <a:r>
            <a:rPr lang="en-US" sz="2000" dirty="0" smtClean="0"/>
            <a:t> </a:t>
          </a:r>
          <a:r>
            <a:rPr lang="en-US" sz="2000" dirty="0" err="1" smtClean="0"/>
            <a:t>tj</a:t>
          </a:r>
          <a:r>
            <a:rPr lang="en-US" sz="2000" dirty="0" smtClean="0"/>
            <a:t>. </a:t>
          </a:r>
          <a:r>
            <a:rPr lang="en-US" sz="2000" dirty="0" err="1" smtClean="0"/>
            <a:t>donošenu</a:t>
          </a:r>
          <a:r>
            <a:rPr lang="en-US" sz="2000" dirty="0" smtClean="0"/>
            <a:t> </a:t>
          </a:r>
          <a:r>
            <a:rPr lang="en-US" sz="2000" dirty="0" err="1" smtClean="0"/>
            <a:t>strategijsku</a:t>
          </a:r>
          <a:r>
            <a:rPr lang="en-US" sz="2000" dirty="0" smtClean="0"/>
            <a:t> </a:t>
          </a:r>
          <a:r>
            <a:rPr lang="en-US" sz="2000" dirty="0" err="1" smtClean="0"/>
            <a:t>odluku</a:t>
          </a:r>
          <a:endParaRPr lang="hr-HR" sz="2000" dirty="0" smtClean="0"/>
        </a:p>
      </dgm:t>
    </dgm:pt>
    <dgm:pt modelId="{014E7053-7F93-409F-988C-E07672A12A66}" type="parTrans" cxnId="{2ECBD986-8BE8-479C-A083-50348641D850}">
      <dgm:prSet/>
      <dgm:spPr/>
      <dgm:t>
        <a:bodyPr/>
        <a:lstStyle/>
        <a:p>
          <a:endParaRPr lang="hr-HR" sz="2000"/>
        </a:p>
      </dgm:t>
    </dgm:pt>
    <dgm:pt modelId="{4ED19F69-258A-4786-80EA-39A8B195D821}" type="sibTrans" cxnId="{2ECBD986-8BE8-479C-A083-50348641D850}">
      <dgm:prSet custT="1"/>
      <dgm:spPr/>
      <dgm:t>
        <a:bodyPr/>
        <a:lstStyle/>
        <a:p>
          <a:endParaRPr lang="hr-HR" sz="2000"/>
        </a:p>
      </dgm:t>
    </dgm:pt>
    <dgm:pt modelId="{BD6AD357-1C93-4A06-B8A3-38B9CB4CDCCA}">
      <dgm:prSet phldrT="[Text]" custT="1"/>
      <dgm:spPr>
        <a:solidFill>
          <a:schemeClr val="accent5">
            <a:hueOff val="-9933876"/>
            <a:satOff val="39811"/>
            <a:lumOff val="8628"/>
            <a:alpha val="70000"/>
          </a:schemeClr>
        </a:solidFill>
      </dgm:spPr>
      <dgm:t>
        <a:bodyPr/>
        <a:lstStyle/>
        <a:p>
          <a:r>
            <a:rPr lang="en-US" sz="2000" dirty="0" err="1" smtClean="0"/>
            <a:t>stv</a:t>
          </a:r>
          <a:r>
            <a:rPr lang="hr-HR" sz="2000" dirty="0" smtClean="0"/>
            <a:t>aranje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formulira</a:t>
          </a:r>
          <a:r>
            <a:rPr lang="hr-HR" sz="2000" dirty="0" smtClean="0"/>
            <a:t>nje</a:t>
          </a:r>
          <a:r>
            <a:rPr lang="en-US" sz="2000" dirty="0" smtClean="0"/>
            <a:t> </a:t>
          </a:r>
          <a:r>
            <a:rPr lang="en-US" sz="2000" dirty="0" err="1" smtClean="0"/>
            <a:t>nov</a:t>
          </a:r>
          <a:r>
            <a:rPr lang="hr-HR" sz="2000" dirty="0" smtClean="0"/>
            <a:t>ih</a:t>
          </a:r>
          <a:r>
            <a:rPr lang="en-US" sz="2000" dirty="0" smtClean="0"/>
            <a:t> </a:t>
          </a:r>
          <a:r>
            <a:rPr lang="en-US" sz="2000" dirty="0" err="1" smtClean="0"/>
            <a:t>idej</a:t>
          </a:r>
          <a:r>
            <a:rPr lang="hr-HR" sz="2000" dirty="0" smtClean="0"/>
            <a:t>a</a:t>
          </a:r>
          <a:r>
            <a:rPr lang="en-US" sz="2000" dirty="0" smtClean="0"/>
            <a:t>  </a:t>
          </a:r>
          <a:r>
            <a:rPr lang="en-US" sz="2000" dirty="0" err="1" smtClean="0"/>
            <a:t>glede</a:t>
          </a:r>
          <a:r>
            <a:rPr lang="en-US" sz="2000" dirty="0" smtClean="0"/>
            <a:t>  </a:t>
          </a:r>
          <a:r>
            <a:rPr lang="en-US" sz="2000" dirty="0" err="1" smtClean="0"/>
            <a:t>atraktivnih</a:t>
          </a:r>
          <a:r>
            <a:rPr lang="en-US" sz="2000" dirty="0" smtClean="0"/>
            <a:t>  </a:t>
          </a:r>
          <a:r>
            <a:rPr lang="en-US" sz="2000" dirty="0" err="1" smtClean="0"/>
            <a:t>gastronomskih</a:t>
          </a:r>
          <a:r>
            <a:rPr lang="en-US" sz="2000" dirty="0" smtClean="0"/>
            <a:t> </a:t>
          </a:r>
          <a:r>
            <a:rPr lang="en-US" sz="2000" dirty="0" err="1" smtClean="0"/>
            <a:t>ponuda</a:t>
          </a:r>
          <a:r>
            <a:rPr lang="en-US" sz="2000" dirty="0" smtClean="0"/>
            <a:t>  s </a:t>
          </a:r>
          <a:r>
            <a:rPr lang="en-US" sz="2000" dirty="0" err="1" smtClean="0"/>
            <a:t>kojima</a:t>
          </a:r>
          <a:r>
            <a:rPr lang="en-US" sz="2000" dirty="0" smtClean="0"/>
            <a:t> se  </a:t>
          </a:r>
          <a:r>
            <a:rPr lang="en-US" sz="2000" dirty="0" err="1" smtClean="0"/>
            <a:t>ugostiteljsko</a:t>
          </a:r>
          <a:r>
            <a:rPr lang="en-US" sz="2000" dirty="0" smtClean="0"/>
            <a:t> </a:t>
          </a:r>
          <a:r>
            <a:rPr lang="en-US" sz="2000" dirty="0" err="1" smtClean="0"/>
            <a:t>poduzeće</a:t>
          </a:r>
          <a:r>
            <a:rPr lang="en-US" sz="2000" dirty="0" smtClean="0"/>
            <a:t>  </a:t>
          </a:r>
          <a:r>
            <a:rPr lang="en-US" sz="2000" dirty="0" err="1" smtClean="0"/>
            <a:t>mo</a:t>
          </a:r>
          <a:r>
            <a:rPr lang="hr-HR" sz="2000" dirty="0" smtClean="0"/>
            <a:t>že</a:t>
          </a:r>
          <a:r>
            <a:rPr lang="en-US" sz="2000" dirty="0" smtClean="0"/>
            <a:t> </a:t>
          </a:r>
          <a:r>
            <a:rPr lang="en-US" sz="2000" dirty="0" err="1" smtClean="0"/>
            <a:t>pojaviti</a:t>
          </a:r>
          <a:r>
            <a:rPr lang="en-US" sz="2000" dirty="0" smtClean="0"/>
            <a:t> </a:t>
          </a:r>
          <a:r>
            <a:rPr lang="en-US" sz="2000" dirty="0" err="1" smtClean="0"/>
            <a:t>na</a:t>
          </a:r>
          <a:r>
            <a:rPr lang="en-US" sz="2000" dirty="0" smtClean="0"/>
            <a:t>   </a:t>
          </a:r>
          <a:r>
            <a:rPr lang="en-US" sz="2000" dirty="0" err="1" smtClean="0"/>
            <a:t>domaćem</a:t>
          </a:r>
          <a:r>
            <a:rPr lang="en-US" sz="2000" dirty="0" smtClean="0"/>
            <a:t> </a:t>
          </a:r>
          <a:r>
            <a:rPr lang="en-US" sz="2000" dirty="0" err="1" smtClean="0"/>
            <a:t>i</a:t>
          </a:r>
          <a:r>
            <a:rPr lang="en-US" sz="2000" dirty="0" smtClean="0"/>
            <a:t> </a:t>
          </a:r>
          <a:r>
            <a:rPr lang="en-US" sz="2000" dirty="0" err="1" smtClean="0"/>
            <a:t>stranom</a:t>
          </a:r>
          <a:r>
            <a:rPr lang="en-US" sz="2000" dirty="0" smtClean="0"/>
            <a:t>  </a:t>
          </a:r>
          <a:r>
            <a:rPr lang="en-US" sz="2000" dirty="0" err="1" smtClean="0"/>
            <a:t>turističkom</a:t>
          </a:r>
          <a:r>
            <a:rPr lang="en-US" sz="2000" dirty="0" smtClean="0"/>
            <a:t> </a:t>
          </a:r>
          <a:r>
            <a:rPr lang="en-US" sz="2000" dirty="0" err="1" smtClean="0"/>
            <a:t>tržištu</a:t>
          </a:r>
          <a:endParaRPr lang="hr-HR" sz="2000" dirty="0"/>
        </a:p>
      </dgm:t>
    </dgm:pt>
    <dgm:pt modelId="{C7618AE1-D0AC-402E-A84D-96389BFFF092}" type="parTrans" cxnId="{72D8873A-6FE7-4336-B518-F6087EABC59F}">
      <dgm:prSet/>
      <dgm:spPr/>
      <dgm:t>
        <a:bodyPr/>
        <a:lstStyle/>
        <a:p>
          <a:endParaRPr lang="hr-HR" sz="2000"/>
        </a:p>
      </dgm:t>
    </dgm:pt>
    <dgm:pt modelId="{C1E4308F-057D-4FF5-9138-C63D2218494C}" type="sibTrans" cxnId="{72D8873A-6FE7-4336-B518-F6087EABC59F}">
      <dgm:prSet/>
      <dgm:spPr/>
      <dgm:t>
        <a:bodyPr/>
        <a:lstStyle/>
        <a:p>
          <a:endParaRPr lang="hr-HR" sz="2000"/>
        </a:p>
      </dgm:t>
    </dgm:pt>
    <dgm:pt modelId="{AF1FA5A4-B969-4BF0-898B-2ED962047B0A}" type="pres">
      <dgm:prSet presAssocID="{B2DB6810-8B63-4BDF-9FD0-F2BED06376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9AC1711-2E02-486E-8017-B0A2930A5A0F}" type="pres">
      <dgm:prSet presAssocID="{B2DB6810-8B63-4BDF-9FD0-F2BED06376F7}" presName="dummyMaxCanvas" presStyleCnt="0">
        <dgm:presLayoutVars/>
      </dgm:prSet>
      <dgm:spPr/>
    </dgm:pt>
    <dgm:pt modelId="{B4C55820-58C8-437E-BC08-45B4F4A60A4D}" type="pres">
      <dgm:prSet presAssocID="{B2DB6810-8B63-4BDF-9FD0-F2BED06376F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005DFF-C85D-4424-B77D-DA24AB626479}" type="pres">
      <dgm:prSet presAssocID="{B2DB6810-8B63-4BDF-9FD0-F2BED06376F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272C37-F236-4210-9919-90C072234FC0}" type="pres">
      <dgm:prSet presAssocID="{B2DB6810-8B63-4BDF-9FD0-F2BED06376F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219652-074A-4C1E-BD83-8B520D285E2D}" type="pres">
      <dgm:prSet presAssocID="{B2DB6810-8B63-4BDF-9FD0-F2BED06376F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95B1A9-8860-4B41-BB33-4AE6CB028294}" type="pres">
      <dgm:prSet presAssocID="{B2DB6810-8B63-4BDF-9FD0-F2BED06376F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7B2BF6-157F-451D-8A65-CE6647203075}" type="pres">
      <dgm:prSet presAssocID="{B2DB6810-8B63-4BDF-9FD0-F2BED06376F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7C71BA-5994-498A-B87B-70CED2C103B6}" type="pres">
      <dgm:prSet presAssocID="{B2DB6810-8B63-4BDF-9FD0-F2BED06376F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B3705C-BB8B-4DC2-8292-8FE2C0D3B784}" type="pres">
      <dgm:prSet presAssocID="{B2DB6810-8B63-4BDF-9FD0-F2BED06376F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4A09FD7-FF26-4DDE-B904-400FBD119B59}" type="presOf" srcId="{2B2C9C92-9706-4228-B889-757BB451F389}" destId="{307C71BA-5994-498A-B87B-70CED2C103B6}" srcOrd="1" destOrd="0" presId="urn:microsoft.com/office/officeart/2005/8/layout/vProcess5"/>
    <dgm:cxn modelId="{82EC9D99-22DA-4D56-9767-9836585C8D30}" type="presOf" srcId="{BD6AD357-1C93-4A06-B8A3-38B9CB4CDCCA}" destId="{B0272C37-F236-4210-9919-90C072234FC0}" srcOrd="0" destOrd="0" presId="urn:microsoft.com/office/officeart/2005/8/layout/vProcess5"/>
    <dgm:cxn modelId="{B6592208-3A5D-4573-8997-79694BDBA73F}" type="presOf" srcId="{BD6AD357-1C93-4A06-B8A3-38B9CB4CDCCA}" destId="{2BB3705C-BB8B-4DC2-8292-8FE2C0D3B784}" srcOrd="1" destOrd="0" presId="urn:microsoft.com/office/officeart/2005/8/layout/vProcess5"/>
    <dgm:cxn modelId="{B9BBC43A-5D09-47EA-9B72-06E49377C844}" type="presOf" srcId="{2B2C9C92-9706-4228-B889-757BB451F389}" destId="{95005DFF-C85D-4424-B77D-DA24AB626479}" srcOrd="0" destOrd="0" presId="urn:microsoft.com/office/officeart/2005/8/layout/vProcess5"/>
    <dgm:cxn modelId="{71659B5E-C797-4779-A445-F8695C5030E8}" type="presOf" srcId="{B2DB6810-8B63-4BDF-9FD0-F2BED06376F7}" destId="{AF1FA5A4-B969-4BF0-898B-2ED962047B0A}" srcOrd="0" destOrd="0" presId="urn:microsoft.com/office/officeart/2005/8/layout/vProcess5"/>
    <dgm:cxn modelId="{2ECBD986-8BE8-479C-A083-50348641D850}" srcId="{B2DB6810-8B63-4BDF-9FD0-F2BED06376F7}" destId="{2B2C9C92-9706-4228-B889-757BB451F389}" srcOrd="1" destOrd="0" parTransId="{014E7053-7F93-409F-988C-E07672A12A66}" sibTransId="{4ED19F69-258A-4786-80EA-39A8B195D821}"/>
    <dgm:cxn modelId="{2DB8E93F-9CE9-4EEB-B4AF-D8BCA6D8B283}" srcId="{B2DB6810-8B63-4BDF-9FD0-F2BED06376F7}" destId="{71F1BE95-72F9-4988-B7FE-001E11995AE2}" srcOrd="0" destOrd="0" parTransId="{D2F0E70E-AF52-4756-AC61-3E974482BD1B}" sibTransId="{4DF09B23-23EC-40F1-A925-201FE3D59674}"/>
    <dgm:cxn modelId="{3048946B-84D4-4117-97B5-E9C5778C14DC}" type="presOf" srcId="{4DF09B23-23EC-40F1-A925-201FE3D59674}" destId="{A8219652-074A-4C1E-BD83-8B520D285E2D}" srcOrd="0" destOrd="0" presId="urn:microsoft.com/office/officeart/2005/8/layout/vProcess5"/>
    <dgm:cxn modelId="{8DAA7C9A-5C40-4A3F-BBDA-A752F32E48F8}" type="presOf" srcId="{71F1BE95-72F9-4988-B7FE-001E11995AE2}" destId="{857B2BF6-157F-451D-8A65-CE6647203075}" srcOrd="1" destOrd="0" presId="urn:microsoft.com/office/officeart/2005/8/layout/vProcess5"/>
    <dgm:cxn modelId="{99672B8E-2A3B-4628-BDE4-8B5C3295D075}" type="presOf" srcId="{71F1BE95-72F9-4988-B7FE-001E11995AE2}" destId="{B4C55820-58C8-437E-BC08-45B4F4A60A4D}" srcOrd="0" destOrd="0" presId="urn:microsoft.com/office/officeart/2005/8/layout/vProcess5"/>
    <dgm:cxn modelId="{394B97B4-F41C-4E0F-9B9B-1B1E785C1A1F}" type="presOf" srcId="{4ED19F69-258A-4786-80EA-39A8B195D821}" destId="{B795B1A9-8860-4B41-BB33-4AE6CB028294}" srcOrd="0" destOrd="0" presId="urn:microsoft.com/office/officeart/2005/8/layout/vProcess5"/>
    <dgm:cxn modelId="{72D8873A-6FE7-4336-B518-F6087EABC59F}" srcId="{B2DB6810-8B63-4BDF-9FD0-F2BED06376F7}" destId="{BD6AD357-1C93-4A06-B8A3-38B9CB4CDCCA}" srcOrd="2" destOrd="0" parTransId="{C7618AE1-D0AC-402E-A84D-96389BFFF092}" sibTransId="{C1E4308F-057D-4FF5-9138-C63D2218494C}"/>
    <dgm:cxn modelId="{C075951D-E59C-4CF9-A974-90941BBB42A6}" type="presParOf" srcId="{AF1FA5A4-B969-4BF0-898B-2ED962047B0A}" destId="{89AC1711-2E02-486E-8017-B0A2930A5A0F}" srcOrd="0" destOrd="0" presId="urn:microsoft.com/office/officeart/2005/8/layout/vProcess5"/>
    <dgm:cxn modelId="{51B0C156-9A77-4374-8DF3-79AF94556809}" type="presParOf" srcId="{AF1FA5A4-B969-4BF0-898B-2ED962047B0A}" destId="{B4C55820-58C8-437E-BC08-45B4F4A60A4D}" srcOrd="1" destOrd="0" presId="urn:microsoft.com/office/officeart/2005/8/layout/vProcess5"/>
    <dgm:cxn modelId="{89C7B094-4C68-4F38-98A8-FFD1DEEE01A0}" type="presParOf" srcId="{AF1FA5A4-B969-4BF0-898B-2ED962047B0A}" destId="{95005DFF-C85D-4424-B77D-DA24AB626479}" srcOrd="2" destOrd="0" presId="urn:microsoft.com/office/officeart/2005/8/layout/vProcess5"/>
    <dgm:cxn modelId="{4780BDC4-6B9A-4FE7-ACAD-C3388BF61FA7}" type="presParOf" srcId="{AF1FA5A4-B969-4BF0-898B-2ED962047B0A}" destId="{B0272C37-F236-4210-9919-90C072234FC0}" srcOrd="3" destOrd="0" presId="urn:microsoft.com/office/officeart/2005/8/layout/vProcess5"/>
    <dgm:cxn modelId="{7663237F-C534-454E-BC2D-B0C5975EEFCC}" type="presParOf" srcId="{AF1FA5A4-B969-4BF0-898B-2ED962047B0A}" destId="{A8219652-074A-4C1E-BD83-8B520D285E2D}" srcOrd="4" destOrd="0" presId="urn:microsoft.com/office/officeart/2005/8/layout/vProcess5"/>
    <dgm:cxn modelId="{193AAECB-D382-47A2-8689-CC947CA7B315}" type="presParOf" srcId="{AF1FA5A4-B969-4BF0-898B-2ED962047B0A}" destId="{B795B1A9-8860-4B41-BB33-4AE6CB028294}" srcOrd="5" destOrd="0" presId="urn:microsoft.com/office/officeart/2005/8/layout/vProcess5"/>
    <dgm:cxn modelId="{AC55D866-72F8-4AD9-93E7-AAFACE38853C}" type="presParOf" srcId="{AF1FA5A4-B969-4BF0-898B-2ED962047B0A}" destId="{857B2BF6-157F-451D-8A65-CE6647203075}" srcOrd="6" destOrd="0" presId="urn:microsoft.com/office/officeart/2005/8/layout/vProcess5"/>
    <dgm:cxn modelId="{B11319A5-3EA4-4CFB-B96F-AFBCD3BC3B7C}" type="presParOf" srcId="{AF1FA5A4-B969-4BF0-898B-2ED962047B0A}" destId="{307C71BA-5994-498A-B87B-70CED2C103B6}" srcOrd="7" destOrd="0" presId="urn:microsoft.com/office/officeart/2005/8/layout/vProcess5"/>
    <dgm:cxn modelId="{B3D472D6-E17C-43BD-8A92-DF8EED61C01F}" type="presParOf" srcId="{AF1FA5A4-B969-4BF0-898B-2ED962047B0A}" destId="{2BB3705C-BB8B-4DC2-8292-8FE2C0D3B7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FC6047-330E-4D36-8C97-7C576F6D881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98C6BCE-1E24-4CE6-BF92-4B0A143C50E5}">
      <dgm:prSet phldrT="[Text]"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razvijanje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sposobnosti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potpunog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upravljanja</a:t>
          </a:r>
          <a:r>
            <a:rPr lang="en-US" sz="1600" dirty="0" smtClean="0">
              <a:latin typeface="Myriad Pro" pitchFamily="34" charset="0"/>
            </a:rPr>
            <a:t> u </a:t>
          </a:r>
          <a:r>
            <a:rPr lang="en-US" sz="1600" dirty="0" err="1" smtClean="0">
              <a:latin typeface="Myriad Pro" pitchFamily="34" charset="0"/>
            </a:rPr>
            <a:t>ugostiteljskoj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kuhinji</a:t>
          </a:r>
          <a:endParaRPr lang="hr-HR" sz="1600" dirty="0">
            <a:latin typeface="Myriad Pro" pitchFamily="34" charset="0"/>
          </a:endParaRPr>
        </a:p>
      </dgm:t>
    </dgm:pt>
    <dgm:pt modelId="{1BB495A8-E76B-4785-9112-238F43D3EAC3}" type="parTrans" cxnId="{1D3E821D-F5C0-4148-93BF-C831042212BE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DA51C7BF-3AEA-4C5C-96EE-A3EA5BF43A83}" type="sibTrans" cxnId="{1D3E821D-F5C0-4148-93BF-C831042212BE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EF83785B-9CD4-40C4-A42B-4ABC9EB5BF38}">
      <dgm:prSet phldrT="[Text]"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upravljanje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ljudskim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potencijalima</a:t>
          </a:r>
          <a:r>
            <a:rPr lang="en-US" sz="1600" dirty="0" smtClean="0">
              <a:latin typeface="Myriad Pro" pitchFamily="34" charset="0"/>
            </a:rPr>
            <a:t>, </a:t>
          </a:r>
          <a:r>
            <a:rPr lang="en-US" sz="1600" dirty="0" err="1" smtClean="0">
              <a:latin typeface="Myriad Pro" pitchFamily="34" charset="0"/>
            </a:rPr>
            <a:t>treniranje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obučavanje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radnika</a:t>
          </a:r>
          <a:r>
            <a:rPr lang="en-US" sz="1600" dirty="0" smtClean="0">
              <a:latin typeface="Myriad Pro" pitchFamily="34" charset="0"/>
            </a:rPr>
            <a:t> u </a:t>
          </a:r>
          <a:r>
            <a:rPr lang="en-US" sz="1600" dirty="0" err="1" smtClean="0">
              <a:latin typeface="Myriad Pro" pitchFamily="34" charset="0"/>
            </a:rPr>
            <a:t>kuhinji</a:t>
          </a:r>
          <a:endParaRPr lang="hr-HR" sz="1600" dirty="0">
            <a:latin typeface="Myriad Pro" pitchFamily="34" charset="0"/>
          </a:endParaRPr>
        </a:p>
      </dgm:t>
    </dgm:pt>
    <dgm:pt modelId="{75D0548B-CCE7-4409-8BF1-95F851006DC7}" type="parTrans" cxnId="{3883E9E0-BF13-4A52-B2C3-45F4960BC883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14A3D656-6635-485C-B3CC-FB6860DDDF28}" type="sibTrans" cxnId="{3883E9E0-BF13-4A52-B2C3-45F4960BC883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C31650C0-A9CB-42EE-A2F2-6AC53E3DD0B1}">
      <dgm:prSet phldrT="[Text]"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definiranje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važnosti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primjene</a:t>
          </a:r>
          <a:r>
            <a:rPr lang="en-US" sz="1600" dirty="0" smtClean="0">
              <a:latin typeface="Myriad Pro" pitchFamily="34" charset="0"/>
            </a:rPr>
            <a:t> HACCP </a:t>
          </a:r>
          <a:r>
            <a:rPr lang="en-US" sz="1600" dirty="0" err="1" smtClean="0">
              <a:latin typeface="Myriad Pro" pitchFamily="34" charset="0"/>
            </a:rPr>
            <a:t>sustava</a:t>
          </a:r>
          <a:r>
            <a:rPr lang="en-US" sz="1600" dirty="0" smtClean="0">
              <a:latin typeface="Myriad Pro" pitchFamily="34" charset="0"/>
            </a:rPr>
            <a:t> u </a:t>
          </a:r>
          <a:r>
            <a:rPr lang="en-US" sz="1600" dirty="0" err="1" smtClean="0">
              <a:latin typeface="Myriad Pro" pitchFamily="34" charset="0"/>
            </a:rPr>
            <a:t>malim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velikim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poslovnim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jedinicama</a:t>
          </a:r>
          <a:endParaRPr lang="hr-HR" sz="1600" dirty="0">
            <a:latin typeface="Myriad Pro" pitchFamily="34" charset="0"/>
          </a:endParaRPr>
        </a:p>
      </dgm:t>
    </dgm:pt>
    <dgm:pt modelId="{C077DB0C-9AEB-4E1C-9F24-F7067B03103A}" type="parTrans" cxnId="{2B03CC38-A10E-4BDC-A081-40611115B3BF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F1404985-74A7-4989-BC4B-0424CF83CAFA}" type="sibTrans" cxnId="{2B03CC38-A10E-4BDC-A081-40611115B3BF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18150442-EAD4-4914-8A85-F0F0B7E126A8}">
      <dgm:prSet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upoznavanje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informatizacijskog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menadžmenta</a:t>
          </a:r>
          <a:r>
            <a:rPr lang="en-US" sz="1600" dirty="0" smtClean="0">
              <a:latin typeface="Myriad Pro" pitchFamily="34" charset="0"/>
            </a:rPr>
            <a:t>, </a:t>
          </a:r>
          <a:r>
            <a:rPr lang="en-US" sz="1600" dirty="0" err="1" smtClean="0">
              <a:latin typeface="Myriad Pro" pitchFamily="34" charset="0"/>
            </a:rPr>
            <a:t>racionalizacija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sirovina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namirnica</a:t>
          </a:r>
          <a:r>
            <a:rPr lang="en-US" sz="1600" dirty="0" smtClean="0">
              <a:latin typeface="Myriad Pro" pitchFamily="34" charset="0"/>
            </a:rPr>
            <a:t>, </a:t>
          </a:r>
          <a:r>
            <a:rPr lang="en-US" sz="1600" dirty="0" err="1" smtClean="0">
              <a:latin typeface="Myriad Pro" pitchFamily="34" charset="0"/>
            </a:rPr>
            <a:t>planiranje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jelovnika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potreba</a:t>
          </a:r>
          <a:r>
            <a:rPr lang="en-US" sz="1600" dirty="0" smtClean="0">
              <a:latin typeface="Myriad Pro" pitchFamily="34" charset="0"/>
            </a:rPr>
            <a:t>, </a:t>
          </a:r>
          <a:r>
            <a:rPr lang="en-US" sz="1600" dirty="0" err="1" smtClean="0">
              <a:latin typeface="Myriad Pro" pitchFamily="34" charset="0"/>
            </a:rPr>
            <a:t>pr</a:t>
          </a:r>
          <a:r>
            <a:rPr lang="hr-HR" sz="1600" dirty="0" smtClean="0">
              <a:latin typeface="Myriad Pro" pitchFamily="34" charset="0"/>
            </a:rPr>
            <a:t>a</a:t>
          </a:r>
          <a:r>
            <a:rPr lang="en-US" sz="1600" dirty="0" err="1" smtClean="0">
              <a:latin typeface="Myriad Pro" pitchFamily="34" charset="0"/>
            </a:rPr>
            <a:t>ćenja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zaliha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troškova</a:t>
          </a:r>
          <a:endParaRPr lang="hr-HR" sz="1600" dirty="0">
            <a:latin typeface="Myriad Pro" pitchFamily="34" charset="0"/>
          </a:endParaRPr>
        </a:p>
      </dgm:t>
    </dgm:pt>
    <dgm:pt modelId="{B5614334-2C26-423A-B923-20ED4BD71EC0}" type="parTrans" cxnId="{7E423B63-4515-4D01-B92B-72E3F41B2889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E7A1D3F3-4E86-4DB7-BE75-6E530AD45535}" type="sibTrans" cxnId="{7E423B63-4515-4D01-B92B-72E3F41B2889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F24E1D55-0719-4C8D-B6EB-1D1CEEF440F0}">
      <dgm:prSet phldrT="[Text]"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usvajanje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temeljnih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gastronomskih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pravila</a:t>
          </a:r>
          <a:r>
            <a:rPr lang="en-US" sz="1600" dirty="0" smtClean="0">
              <a:latin typeface="Myriad Pro" pitchFamily="34" charset="0"/>
            </a:rPr>
            <a:t>, </a:t>
          </a:r>
          <a:r>
            <a:rPr lang="en-US" sz="1600" dirty="0" err="1" smtClean="0">
              <a:latin typeface="Myriad Pro" pitchFamily="34" charset="0"/>
            </a:rPr>
            <a:t>te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standarda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normativa</a:t>
          </a:r>
          <a:endParaRPr lang="hr-HR" sz="1600" dirty="0">
            <a:latin typeface="Myriad Pro" pitchFamily="34" charset="0"/>
          </a:endParaRPr>
        </a:p>
      </dgm:t>
    </dgm:pt>
    <dgm:pt modelId="{10042877-0E89-4914-959E-5FF6621A179D}" type="parTrans" cxnId="{7E6CA408-D08C-46E8-8DCC-E2AD3F2FCDB0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8421E9F7-9C26-453C-BC6F-491C0D355713}" type="sibTrans" cxnId="{7E6CA408-D08C-46E8-8DCC-E2AD3F2FCDB0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4AF0EEC4-DDA3-4320-A027-03689F3C9EE6}">
      <dgm:prSet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pravilno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pisanje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sastavljanje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sredstva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ponude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kao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što</a:t>
          </a:r>
          <a:r>
            <a:rPr lang="en-US" sz="1600" dirty="0" smtClean="0">
              <a:latin typeface="Myriad Pro" pitchFamily="34" charset="0"/>
            </a:rPr>
            <a:t> je: je</a:t>
          </a:r>
          <a:r>
            <a:rPr lang="hr-HR" sz="1600" dirty="0" smtClean="0">
              <a:latin typeface="Myriad Pro" pitchFamily="34" charset="0"/>
            </a:rPr>
            <a:t>lovni</a:t>
          </a:r>
          <a:r>
            <a:rPr lang="en-US" sz="1600" dirty="0" smtClean="0">
              <a:latin typeface="Myriad Pro" pitchFamily="34" charset="0"/>
            </a:rPr>
            <a:t>k, menu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dnevna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karta</a:t>
          </a:r>
          <a:endParaRPr lang="hr-HR" sz="1600" dirty="0">
            <a:latin typeface="Myriad Pro" pitchFamily="34" charset="0"/>
          </a:endParaRPr>
        </a:p>
      </dgm:t>
    </dgm:pt>
    <dgm:pt modelId="{BF628DFE-70AF-4B34-ACE2-89315E39E38D}" type="parTrans" cxnId="{CA463A81-8882-4794-9893-7D29371568A3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9BE830A7-0582-425E-ABC1-AF735B82D436}" type="sibTrans" cxnId="{CA463A81-8882-4794-9893-7D29371568A3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11F05E3B-D09C-4AAA-B176-F7C7E2E7A0A6}">
      <dgm:prSet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usvajanje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modernih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klasičnih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trendova</a:t>
          </a:r>
          <a:r>
            <a:rPr lang="en-US" sz="1600" dirty="0" smtClean="0">
              <a:latin typeface="Myriad Pro" pitchFamily="34" charset="0"/>
            </a:rPr>
            <a:t> u </a:t>
          </a:r>
          <a:r>
            <a:rPr lang="en-US" sz="1600" dirty="0" err="1" smtClean="0">
              <a:latin typeface="Myriad Pro" pitchFamily="34" charset="0"/>
            </a:rPr>
            <a:t>prezentiranju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pripremi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hrane</a:t>
          </a:r>
          <a:endParaRPr lang="hr-HR" sz="1600" dirty="0">
            <a:latin typeface="Myriad Pro" pitchFamily="34" charset="0"/>
          </a:endParaRPr>
        </a:p>
      </dgm:t>
    </dgm:pt>
    <dgm:pt modelId="{AB7115B4-143F-4401-BB55-ED49465CE583}" type="parTrans" cxnId="{408666B1-80FB-4F2A-B0AE-0D5258B8C452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B124FB02-2D31-49F4-B71F-B8454D52C445}" type="sibTrans" cxnId="{408666B1-80FB-4F2A-B0AE-0D5258B8C452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1E16E777-AC9A-4C28-BF94-02C43DBFE972}">
      <dgm:prSet custT="1"/>
      <dgm:spPr/>
      <dgm:t>
        <a:bodyPr/>
        <a:lstStyle/>
        <a:p>
          <a:r>
            <a:rPr lang="en-US" sz="1600" dirty="0" err="1" smtClean="0">
              <a:latin typeface="Myriad Pro" pitchFamily="34" charset="0"/>
            </a:rPr>
            <a:t>poznavanje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hrvatske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gastronomske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baštine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i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njezin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značaj</a:t>
          </a:r>
          <a:r>
            <a:rPr lang="en-US" sz="1600" dirty="0" smtClean="0">
              <a:latin typeface="Myriad Pro" pitchFamily="34" charset="0"/>
            </a:rPr>
            <a:t> u </a:t>
          </a:r>
          <a:r>
            <a:rPr lang="en-US" sz="1600" dirty="0" err="1" smtClean="0">
              <a:latin typeface="Myriad Pro" pitchFamily="34" charset="0"/>
            </a:rPr>
            <a:t>gastronomskoj</a:t>
          </a:r>
          <a:r>
            <a:rPr lang="en-US" sz="1600" dirty="0" smtClean="0">
              <a:latin typeface="Myriad Pro" pitchFamily="34" charset="0"/>
            </a:rPr>
            <a:t> </a:t>
          </a:r>
          <a:r>
            <a:rPr lang="en-US" sz="1600" dirty="0" err="1" smtClean="0">
              <a:latin typeface="Myriad Pro" pitchFamily="34" charset="0"/>
            </a:rPr>
            <a:t>ponudi</a:t>
          </a:r>
          <a:endParaRPr lang="hr-HR" sz="1600" dirty="0">
            <a:latin typeface="Myriad Pro" pitchFamily="34" charset="0"/>
          </a:endParaRPr>
        </a:p>
      </dgm:t>
    </dgm:pt>
    <dgm:pt modelId="{7D1A3806-809A-4152-B60B-A4AEAA772E7C}" type="parTrans" cxnId="{F4C920F7-273B-452D-9A00-24D3525877A8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408C9847-AD5C-4114-9CCA-40E7CF67CC99}" type="sibTrans" cxnId="{F4C920F7-273B-452D-9A00-24D3525877A8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E081B1F8-11C1-4E8F-9832-691A956ABA69}">
      <dgm:prSet phldrT="[Text]"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B415D282-DAFE-413D-9991-2BE9B69C2C5A}" type="parTrans" cxnId="{EC424C2C-B3C5-4736-93FD-773D710036E2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AFC0835C-0351-4EED-AB11-656FD2062258}" type="sibTrans" cxnId="{EC424C2C-B3C5-4736-93FD-773D710036E2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59F2C500-BA30-4686-B4B4-D88E29227351}">
      <dgm:prSet phldrT="[Text]"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E657CBF9-4895-4E12-BF92-19303DC8564B}" type="parTrans" cxnId="{39B9D3BC-78ED-4F2C-9859-50E8EA502EDC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5260C611-8D6D-4080-8D64-9ED01D6334F8}" type="sibTrans" cxnId="{39B9D3BC-78ED-4F2C-9859-50E8EA502EDC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50D2D7C0-67CC-4242-8759-AFB0D6E033FB}">
      <dgm:prSet phldrT="[Text]"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CAC27E5D-C144-437D-AC40-9066B5DFFB2F}" type="parTrans" cxnId="{10B9CB91-A5A5-43E8-85CF-C6B798B17D55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B93A2AA9-6580-4AB4-8BDF-C78C2C7F1F30}" type="sibTrans" cxnId="{10B9CB91-A5A5-43E8-85CF-C6B798B17D55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211B7671-03BE-4F31-B768-A59F4AECD6ED}">
      <dgm:prSet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B54A8838-E2D0-45D5-AFFA-7D47AF1164D0}" type="parTrans" cxnId="{FA61FD86-F44B-4B70-AA57-A2BB89A4DF96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9B5A45E9-215A-45FC-B96C-448D0799900E}" type="sibTrans" cxnId="{FA61FD86-F44B-4B70-AA57-A2BB89A4DF96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CAAFCD63-1CBF-4CEE-90FD-DEE56C99C801}">
      <dgm:prSet phldrT="[Text]"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49EB46D2-19A4-40BB-890A-EAA16B09C0F2}" type="parTrans" cxnId="{E85C74CE-EBF4-40C8-BF2F-E6B67BF3D066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79C1BAD2-5B64-4EEE-85CD-7E3AEAA725D9}" type="sibTrans" cxnId="{E85C74CE-EBF4-40C8-BF2F-E6B67BF3D066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B2805D2A-3564-44F3-9BEA-B5B9A4C1C3D0}">
      <dgm:prSet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66DA5151-8A83-4273-B741-0F422DF5EC79}" type="parTrans" cxnId="{FF29BD0D-B30D-442A-9017-985BE2953886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6838A49F-19FD-4FA5-81F2-4C56C9AF4A8F}" type="sibTrans" cxnId="{FF29BD0D-B30D-442A-9017-985BE2953886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E6C9480C-4C52-4191-B751-9F889BCEBE66}">
      <dgm:prSet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E6054B0D-5046-4680-9339-A4CF930DCBD9}" type="parTrans" cxnId="{A95C9E64-8617-4A80-B6C7-98A391B3F162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C83AA3A1-7676-4EE8-B0D7-B3B7B445AF80}" type="sibTrans" cxnId="{A95C9E64-8617-4A80-B6C7-98A391B3F162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BB34BBF6-54CE-416A-ACCE-3C5D1560A889}">
      <dgm:prSet custT="1"/>
      <dgm:spPr/>
      <dgm:t>
        <a:bodyPr/>
        <a:lstStyle/>
        <a:p>
          <a:endParaRPr lang="hr-HR" sz="1600" dirty="0">
            <a:latin typeface="Myriad Pro" pitchFamily="34" charset="0"/>
          </a:endParaRPr>
        </a:p>
      </dgm:t>
    </dgm:pt>
    <dgm:pt modelId="{C0AB0851-0986-43A5-9E9F-1393C921C887}" type="parTrans" cxnId="{20564BAB-C11A-4440-9863-23574D622AE0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5464B52F-508F-4105-8572-5FBAE1A2918D}" type="sibTrans" cxnId="{20564BAB-C11A-4440-9863-23574D622AE0}">
      <dgm:prSet/>
      <dgm:spPr/>
      <dgm:t>
        <a:bodyPr/>
        <a:lstStyle/>
        <a:p>
          <a:endParaRPr lang="hr-HR" sz="2000">
            <a:latin typeface="Myriad Pro" pitchFamily="34" charset="0"/>
          </a:endParaRPr>
        </a:p>
      </dgm:t>
    </dgm:pt>
    <dgm:pt modelId="{B2DB7CFE-577C-4DBA-B23B-252A699B274E}" type="pres">
      <dgm:prSet presAssocID="{7DFC6047-330E-4D36-8C97-7C576F6D88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94EBD0F-38AE-4110-875A-35E4ED8BC6E0}" type="pres">
      <dgm:prSet presAssocID="{E081B1F8-11C1-4E8F-9832-691A956ABA69}" presName="composite" presStyleCnt="0"/>
      <dgm:spPr/>
    </dgm:pt>
    <dgm:pt modelId="{8C666DC2-F953-492D-8FA4-0C36CD92E303}" type="pres">
      <dgm:prSet presAssocID="{E081B1F8-11C1-4E8F-9832-691A956ABA69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09E5B7-7A5E-4E19-86A1-AE39C1D6C1BE}" type="pres">
      <dgm:prSet presAssocID="{E081B1F8-11C1-4E8F-9832-691A956ABA6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BB0285-97F5-431D-9C4A-C5A6112ECB80}" type="pres">
      <dgm:prSet presAssocID="{AFC0835C-0351-4EED-AB11-656FD2062258}" presName="sp" presStyleCnt="0"/>
      <dgm:spPr/>
    </dgm:pt>
    <dgm:pt modelId="{CBC47B59-E822-4E1C-81AB-E0A79BC75E04}" type="pres">
      <dgm:prSet presAssocID="{59F2C500-BA30-4686-B4B4-D88E29227351}" presName="composite" presStyleCnt="0"/>
      <dgm:spPr/>
    </dgm:pt>
    <dgm:pt modelId="{047A78EC-7F2D-4982-B246-50356EFE0AE5}" type="pres">
      <dgm:prSet presAssocID="{59F2C500-BA30-4686-B4B4-D88E2922735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5F5680-AFB9-4B98-A537-E41CD1FB0C37}" type="pres">
      <dgm:prSet presAssocID="{59F2C500-BA30-4686-B4B4-D88E2922735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C63FA6-15D8-448A-A749-507EBB4B9AE0}" type="pres">
      <dgm:prSet presAssocID="{5260C611-8D6D-4080-8D64-9ED01D6334F8}" presName="sp" presStyleCnt="0"/>
      <dgm:spPr/>
    </dgm:pt>
    <dgm:pt modelId="{30EB9824-8E4A-4121-9A3F-15ACA92B83F2}" type="pres">
      <dgm:prSet presAssocID="{50D2D7C0-67CC-4242-8759-AFB0D6E033FB}" presName="composite" presStyleCnt="0"/>
      <dgm:spPr/>
    </dgm:pt>
    <dgm:pt modelId="{C5ECC815-261A-4766-BB64-F69927B3E86E}" type="pres">
      <dgm:prSet presAssocID="{50D2D7C0-67CC-4242-8759-AFB0D6E033FB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24DE18-1438-44DF-855B-FDE552BF8DF5}" type="pres">
      <dgm:prSet presAssocID="{50D2D7C0-67CC-4242-8759-AFB0D6E033FB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9DB2FE-30E3-4C0D-871C-CE192948227B}" type="pres">
      <dgm:prSet presAssocID="{B93A2AA9-6580-4AB4-8BDF-C78C2C7F1F30}" presName="sp" presStyleCnt="0"/>
      <dgm:spPr/>
    </dgm:pt>
    <dgm:pt modelId="{56A5813A-8E53-4AC4-AA14-DA77E5E8804A}" type="pres">
      <dgm:prSet presAssocID="{211B7671-03BE-4F31-B768-A59F4AECD6ED}" presName="composite" presStyleCnt="0"/>
      <dgm:spPr/>
    </dgm:pt>
    <dgm:pt modelId="{00E182AE-D911-4C2E-B2F8-5FB8DF30AB29}" type="pres">
      <dgm:prSet presAssocID="{211B7671-03BE-4F31-B768-A59F4AECD6ED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6EA035-A457-49AD-9CE8-B23F93DBF43C}" type="pres">
      <dgm:prSet presAssocID="{211B7671-03BE-4F31-B768-A59F4AECD6ED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43E3F9-75B5-4F61-8E4B-2A2C91F19D9B}" type="pres">
      <dgm:prSet presAssocID="{9B5A45E9-215A-45FC-B96C-448D0799900E}" presName="sp" presStyleCnt="0"/>
      <dgm:spPr/>
    </dgm:pt>
    <dgm:pt modelId="{D5BC70A8-3AA9-4567-9CE6-774D1A0A1AB7}" type="pres">
      <dgm:prSet presAssocID="{CAAFCD63-1CBF-4CEE-90FD-DEE56C99C801}" presName="composite" presStyleCnt="0"/>
      <dgm:spPr/>
    </dgm:pt>
    <dgm:pt modelId="{9E9957D9-B1F4-493D-99DA-6E4C1986412D}" type="pres">
      <dgm:prSet presAssocID="{CAAFCD63-1CBF-4CEE-90FD-DEE56C99C80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FC56B7-071E-469E-AB39-ECD8CDF33A22}" type="pres">
      <dgm:prSet presAssocID="{CAAFCD63-1CBF-4CEE-90FD-DEE56C99C801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F960B6-AED7-4678-B6B6-17A318752EA4}" type="pres">
      <dgm:prSet presAssocID="{79C1BAD2-5B64-4EEE-85CD-7E3AEAA725D9}" presName="sp" presStyleCnt="0"/>
      <dgm:spPr/>
    </dgm:pt>
    <dgm:pt modelId="{AF4445A7-3626-40C6-864A-123A12177EBE}" type="pres">
      <dgm:prSet presAssocID="{B2805D2A-3564-44F3-9BEA-B5B9A4C1C3D0}" presName="composite" presStyleCnt="0"/>
      <dgm:spPr/>
    </dgm:pt>
    <dgm:pt modelId="{74FD366B-69BB-480A-8B9D-F5269C940F44}" type="pres">
      <dgm:prSet presAssocID="{B2805D2A-3564-44F3-9BEA-B5B9A4C1C3D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2B8F4F-1C3C-4FB2-88A2-BF0CE62132E7}" type="pres">
      <dgm:prSet presAssocID="{B2805D2A-3564-44F3-9BEA-B5B9A4C1C3D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A3C572-6193-47A6-A44D-4780873322DF}" type="pres">
      <dgm:prSet presAssocID="{6838A49F-19FD-4FA5-81F2-4C56C9AF4A8F}" presName="sp" presStyleCnt="0"/>
      <dgm:spPr/>
    </dgm:pt>
    <dgm:pt modelId="{094A8BEB-B511-4986-B57E-1168927294A8}" type="pres">
      <dgm:prSet presAssocID="{E6C9480C-4C52-4191-B751-9F889BCEBE66}" presName="composite" presStyleCnt="0"/>
      <dgm:spPr/>
    </dgm:pt>
    <dgm:pt modelId="{BF469D14-B635-44BA-95F0-1A778DE52DD4}" type="pres">
      <dgm:prSet presAssocID="{E6C9480C-4C52-4191-B751-9F889BCEBE66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4AB738-63C9-4479-9A53-491169BBCC5D}" type="pres">
      <dgm:prSet presAssocID="{E6C9480C-4C52-4191-B751-9F889BCEBE66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816016-8FFB-45CB-8F40-D97787811D37}" type="pres">
      <dgm:prSet presAssocID="{C83AA3A1-7676-4EE8-B0D7-B3B7B445AF80}" presName="sp" presStyleCnt="0"/>
      <dgm:spPr/>
    </dgm:pt>
    <dgm:pt modelId="{62F5F81C-3ADE-4A01-939A-6B9EEA9913B6}" type="pres">
      <dgm:prSet presAssocID="{BB34BBF6-54CE-416A-ACCE-3C5D1560A889}" presName="composite" presStyleCnt="0"/>
      <dgm:spPr/>
    </dgm:pt>
    <dgm:pt modelId="{1DFDAA5E-EE9E-416E-8D69-1CDDE8228AB5}" type="pres">
      <dgm:prSet presAssocID="{BB34BBF6-54CE-416A-ACCE-3C5D1560A889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B015FA-991B-476B-8535-4C309338A26A}" type="pres">
      <dgm:prSet presAssocID="{BB34BBF6-54CE-416A-ACCE-3C5D1560A889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95C9E64-8617-4A80-B6C7-98A391B3F162}" srcId="{7DFC6047-330E-4D36-8C97-7C576F6D8819}" destId="{E6C9480C-4C52-4191-B751-9F889BCEBE66}" srcOrd="6" destOrd="0" parTransId="{E6054B0D-5046-4680-9339-A4CF930DCBD9}" sibTransId="{C83AA3A1-7676-4EE8-B0D7-B3B7B445AF80}"/>
    <dgm:cxn modelId="{FBEEA665-74FF-49AC-9B8D-6A4BA0423867}" type="presOf" srcId="{7DFC6047-330E-4D36-8C97-7C576F6D8819}" destId="{B2DB7CFE-577C-4DBA-B23B-252A699B274E}" srcOrd="0" destOrd="0" presId="urn:microsoft.com/office/officeart/2005/8/layout/chevron2"/>
    <dgm:cxn modelId="{2F85C0C6-0D5E-4C38-85EA-D109463434D5}" type="presOf" srcId="{F24E1D55-0719-4C8D-B6EB-1D1CEEF440F0}" destId="{B8FC56B7-071E-469E-AB39-ECD8CDF33A22}" srcOrd="0" destOrd="0" presId="urn:microsoft.com/office/officeart/2005/8/layout/chevron2"/>
    <dgm:cxn modelId="{6A53B139-5F59-4DFF-9A29-37F7ECE0B932}" type="presOf" srcId="{18150442-EAD4-4914-8A85-F0F0B7E126A8}" destId="{1F6EA035-A457-49AD-9CE8-B23F93DBF43C}" srcOrd="0" destOrd="0" presId="urn:microsoft.com/office/officeart/2005/8/layout/chevron2"/>
    <dgm:cxn modelId="{916B2843-BA63-42F5-B74D-34EA170D96BA}" type="presOf" srcId="{211B7671-03BE-4F31-B768-A59F4AECD6ED}" destId="{00E182AE-D911-4C2E-B2F8-5FB8DF30AB29}" srcOrd="0" destOrd="0" presId="urn:microsoft.com/office/officeart/2005/8/layout/chevron2"/>
    <dgm:cxn modelId="{4484A4C0-DB79-42B9-871A-198FF8F77270}" type="presOf" srcId="{EF83785B-9CD4-40C4-A42B-4ABC9EB5BF38}" destId="{C95F5680-AFB9-4B98-A537-E41CD1FB0C37}" srcOrd="0" destOrd="0" presId="urn:microsoft.com/office/officeart/2005/8/layout/chevron2"/>
    <dgm:cxn modelId="{DB0A9B44-114A-490F-8B56-90AD15683871}" type="presOf" srcId="{50D2D7C0-67CC-4242-8759-AFB0D6E033FB}" destId="{C5ECC815-261A-4766-BB64-F69927B3E86E}" srcOrd="0" destOrd="0" presId="urn:microsoft.com/office/officeart/2005/8/layout/chevron2"/>
    <dgm:cxn modelId="{408666B1-80FB-4F2A-B0AE-0D5258B8C452}" srcId="{E6C9480C-4C52-4191-B751-9F889BCEBE66}" destId="{11F05E3B-D09C-4AAA-B176-F7C7E2E7A0A6}" srcOrd="0" destOrd="0" parTransId="{AB7115B4-143F-4401-BB55-ED49465CE583}" sibTransId="{B124FB02-2D31-49F4-B71F-B8454D52C445}"/>
    <dgm:cxn modelId="{FD94BB91-67D1-44CD-93E2-6496A549F2DF}" type="presOf" srcId="{BB34BBF6-54CE-416A-ACCE-3C5D1560A889}" destId="{1DFDAA5E-EE9E-416E-8D69-1CDDE8228AB5}" srcOrd="0" destOrd="0" presId="urn:microsoft.com/office/officeart/2005/8/layout/chevron2"/>
    <dgm:cxn modelId="{EC424C2C-B3C5-4736-93FD-773D710036E2}" srcId="{7DFC6047-330E-4D36-8C97-7C576F6D8819}" destId="{E081B1F8-11C1-4E8F-9832-691A956ABA69}" srcOrd="0" destOrd="0" parTransId="{B415D282-DAFE-413D-9991-2BE9B69C2C5A}" sibTransId="{AFC0835C-0351-4EED-AB11-656FD2062258}"/>
    <dgm:cxn modelId="{7282BF44-40DD-44D0-8E0B-F0A3461B5552}" type="presOf" srcId="{B2805D2A-3564-44F3-9BEA-B5B9A4C1C3D0}" destId="{74FD366B-69BB-480A-8B9D-F5269C940F44}" srcOrd="0" destOrd="0" presId="urn:microsoft.com/office/officeart/2005/8/layout/chevron2"/>
    <dgm:cxn modelId="{ACB68454-83B6-404E-BBFC-8429A36DC730}" type="presOf" srcId="{1E16E777-AC9A-4C28-BF94-02C43DBFE972}" destId="{FEB015FA-991B-476B-8535-4C309338A26A}" srcOrd="0" destOrd="0" presId="urn:microsoft.com/office/officeart/2005/8/layout/chevron2"/>
    <dgm:cxn modelId="{F0EADD72-DE95-4318-9763-30C7D9BEF527}" type="presOf" srcId="{59F2C500-BA30-4686-B4B4-D88E29227351}" destId="{047A78EC-7F2D-4982-B246-50356EFE0AE5}" srcOrd="0" destOrd="0" presId="urn:microsoft.com/office/officeart/2005/8/layout/chevron2"/>
    <dgm:cxn modelId="{6ECC3B0F-346B-455C-A366-B860ADCB103C}" type="presOf" srcId="{098C6BCE-1E24-4CE6-BF92-4B0A143C50E5}" destId="{EA09E5B7-7A5E-4E19-86A1-AE39C1D6C1BE}" srcOrd="0" destOrd="0" presId="urn:microsoft.com/office/officeart/2005/8/layout/chevron2"/>
    <dgm:cxn modelId="{FA61FD86-F44B-4B70-AA57-A2BB89A4DF96}" srcId="{7DFC6047-330E-4D36-8C97-7C576F6D8819}" destId="{211B7671-03BE-4F31-B768-A59F4AECD6ED}" srcOrd="3" destOrd="0" parTransId="{B54A8838-E2D0-45D5-AFFA-7D47AF1164D0}" sibTransId="{9B5A45E9-215A-45FC-B96C-448D0799900E}"/>
    <dgm:cxn modelId="{1D3E821D-F5C0-4148-93BF-C831042212BE}" srcId="{E081B1F8-11C1-4E8F-9832-691A956ABA69}" destId="{098C6BCE-1E24-4CE6-BF92-4B0A143C50E5}" srcOrd="0" destOrd="0" parTransId="{1BB495A8-E76B-4785-9112-238F43D3EAC3}" sibTransId="{DA51C7BF-3AEA-4C5C-96EE-A3EA5BF43A83}"/>
    <dgm:cxn modelId="{602E0E75-762D-4BD8-BDE3-E8697C44F5C4}" type="presOf" srcId="{E6C9480C-4C52-4191-B751-9F889BCEBE66}" destId="{BF469D14-B635-44BA-95F0-1A778DE52DD4}" srcOrd="0" destOrd="0" presId="urn:microsoft.com/office/officeart/2005/8/layout/chevron2"/>
    <dgm:cxn modelId="{3883E9E0-BF13-4A52-B2C3-45F4960BC883}" srcId="{59F2C500-BA30-4686-B4B4-D88E29227351}" destId="{EF83785B-9CD4-40C4-A42B-4ABC9EB5BF38}" srcOrd="0" destOrd="0" parTransId="{75D0548B-CCE7-4409-8BF1-95F851006DC7}" sibTransId="{14A3D656-6635-485C-B3CC-FB6860DDDF28}"/>
    <dgm:cxn modelId="{A7D7837A-9DA7-498F-8BB7-E445E516E2F6}" type="presOf" srcId="{11F05E3B-D09C-4AAA-B176-F7C7E2E7A0A6}" destId="{2E4AB738-63C9-4479-9A53-491169BBCC5D}" srcOrd="0" destOrd="0" presId="urn:microsoft.com/office/officeart/2005/8/layout/chevron2"/>
    <dgm:cxn modelId="{E85C74CE-EBF4-40C8-BF2F-E6B67BF3D066}" srcId="{7DFC6047-330E-4D36-8C97-7C576F6D8819}" destId="{CAAFCD63-1CBF-4CEE-90FD-DEE56C99C801}" srcOrd="4" destOrd="0" parTransId="{49EB46D2-19A4-40BB-890A-EAA16B09C0F2}" sibTransId="{79C1BAD2-5B64-4EEE-85CD-7E3AEAA725D9}"/>
    <dgm:cxn modelId="{2B03CC38-A10E-4BDC-A081-40611115B3BF}" srcId="{50D2D7C0-67CC-4242-8759-AFB0D6E033FB}" destId="{C31650C0-A9CB-42EE-A2F2-6AC53E3DD0B1}" srcOrd="0" destOrd="0" parTransId="{C077DB0C-9AEB-4E1C-9F24-F7067B03103A}" sibTransId="{F1404985-74A7-4989-BC4B-0424CF83CAFA}"/>
    <dgm:cxn modelId="{20564BAB-C11A-4440-9863-23574D622AE0}" srcId="{7DFC6047-330E-4D36-8C97-7C576F6D8819}" destId="{BB34BBF6-54CE-416A-ACCE-3C5D1560A889}" srcOrd="7" destOrd="0" parTransId="{C0AB0851-0986-43A5-9E9F-1393C921C887}" sibTransId="{5464B52F-508F-4105-8572-5FBAE1A2918D}"/>
    <dgm:cxn modelId="{F4C920F7-273B-452D-9A00-24D3525877A8}" srcId="{BB34BBF6-54CE-416A-ACCE-3C5D1560A889}" destId="{1E16E777-AC9A-4C28-BF94-02C43DBFE972}" srcOrd="0" destOrd="0" parTransId="{7D1A3806-809A-4152-B60B-A4AEAA772E7C}" sibTransId="{408C9847-AD5C-4114-9CCA-40E7CF67CC99}"/>
    <dgm:cxn modelId="{FB84D04E-25E3-4F5B-8525-380B49FA1A6E}" type="presOf" srcId="{C31650C0-A9CB-42EE-A2F2-6AC53E3DD0B1}" destId="{C024DE18-1438-44DF-855B-FDE552BF8DF5}" srcOrd="0" destOrd="0" presId="urn:microsoft.com/office/officeart/2005/8/layout/chevron2"/>
    <dgm:cxn modelId="{FF29BD0D-B30D-442A-9017-985BE2953886}" srcId="{7DFC6047-330E-4D36-8C97-7C576F6D8819}" destId="{B2805D2A-3564-44F3-9BEA-B5B9A4C1C3D0}" srcOrd="5" destOrd="0" parTransId="{66DA5151-8A83-4273-B741-0F422DF5EC79}" sibTransId="{6838A49F-19FD-4FA5-81F2-4C56C9AF4A8F}"/>
    <dgm:cxn modelId="{39B9D3BC-78ED-4F2C-9859-50E8EA502EDC}" srcId="{7DFC6047-330E-4D36-8C97-7C576F6D8819}" destId="{59F2C500-BA30-4686-B4B4-D88E29227351}" srcOrd="1" destOrd="0" parTransId="{E657CBF9-4895-4E12-BF92-19303DC8564B}" sibTransId="{5260C611-8D6D-4080-8D64-9ED01D6334F8}"/>
    <dgm:cxn modelId="{7E423B63-4515-4D01-B92B-72E3F41B2889}" srcId="{211B7671-03BE-4F31-B768-A59F4AECD6ED}" destId="{18150442-EAD4-4914-8A85-F0F0B7E126A8}" srcOrd="0" destOrd="0" parTransId="{B5614334-2C26-423A-B923-20ED4BD71EC0}" sibTransId="{E7A1D3F3-4E86-4DB7-BE75-6E530AD45535}"/>
    <dgm:cxn modelId="{DFAF08AE-EBAF-48F7-8079-0C1213359C5A}" type="presOf" srcId="{4AF0EEC4-DDA3-4320-A027-03689F3C9EE6}" destId="{9E2B8F4F-1C3C-4FB2-88A2-BF0CE62132E7}" srcOrd="0" destOrd="0" presId="urn:microsoft.com/office/officeart/2005/8/layout/chevron2"/>
    <dgm:cxn modelId="{10B9CB91-A5A5-43E8-85CF-C6B798B17D55}" srcId="{7DFC6047-330E-4D36-8C97-7C576F6D8819}" destId="{50D2D7C0-67CC-4242-8759-AFB0D6E033FB}" srcOrd="2" destOrd="0" parTransId="{CAC27E5D-C144-437D-AC40-9066B5DFFB2F}" sibTransId="{B93A2AA9-6580-4AB4-8BDF-C78C2C7F1F30}"/>
    <dgm:cxn modelId="{F024074D-CB2B-4973-BBEC-D5B26E4E85F8}" type="presOf" srcId="{CAAFCD63-1CBF-4CEE-90FD-DEE56C99C801}" destId="{9E9957D9-B1F4-493D-99DA-6E4C1986412D}" srcOrd="0" destOrd="0" presId="urn:microsoft.com/office/officeart/2005/8/layout/chevron2"/>
    <dgm:cxn modelId="{CA463A81-8882-4794-9893-7D29371568A3}" srcId="{B2805D2A-3564-44F3-9BEA-B5B9A4C1C3D0}" destId="{4AF0EEC4-DDA3-4320-A027-03689F3C9EE6}" srcOrd="0" destOrd="0" parTransId="{BF628DFE-70AF-4B34-ACE2-89315E39E38D}" sibTransId="{9BE830A7-0582-425E-ABC1-AF735B82D436}"/>
    <dgm:cxn modelId="{DA3A9244-4620-4AF5-ABA9-7881DEC094E4}" type="presOf" srcId="{E081B1F8-11C1-4E8F-9832-691A956ABA69}" destId="{8C666DC2-F953-492D-8FA4-0C36CD92E303}" srcOrd="0" destOrd="0" presId="urn:microsoft.com/office/officeart/2005/8/layout/chevron2"/>
    <dgm:cxn modelId="{7E6CA408-D08C-46E8-8DCC-E2AD3F2FCDB0}" srcId="{CAAFCD63-1CBF-4CEE-90FD-DEE56C99C801}" destId="{F24E1D55-0719-4C8D-B6EB-1D1CEEF440F0}" srcOrd="0" destOrd="0" parTransId="{10042877-0E89-4914-959E-5FF6621A179D}" sibTransId="{8421E9F7-9C26-453C-BC6F-491C0D355713}"/>
    <dgm:cxn modelId="{64682006-2ED9-472A-9993-8FCB7E3F37C8}" type="presParOf" srcId="{B2DB7CFE-577C-4DBA-B23B-252A699B274E}" destId="{894EBD0F-38AE-4110-875A-35E4ED8BC6E0}" srcOrd="0" destOrd="0" presId="urn:microsoft.com/office/officeart/2005/8/layout/chevron2"/>
    <dgm:cxn modelId="{335CDD5A-361A-4D84-907B-05125D97EA17}" type="presParOf" srcId="{894EBD0F-38AE-4110-875A-35E4ED8BC6E0}" destId="{8C666DC2-F953-492D-8FA4-0C36CD92E303}" srcOrd="0" destOrd="0" presId="urn:microsoft.com/office/officeart/2005/8/layout/chevron2"/>
    <dgm:cxn modelId="{F36C80A8-64D5-4996-A8BC-37CC5CC6E3C8}" type="presParOf" srcId="{894EBD0F-38AE-4110-875A-35E4ED8BC6E0}" destId="{EA09E5B7-7A5E-4E19-86A1-AE39C1D6C1BE}" srcOrd="1" destOrd="0" presId="urn:microsoft.com/office/officeart/2005/8/layout/chevron2"/>
    <dgm:cxn modelId="{9F00BE18-963B-4B3F-B00C-A9E6185ECD89}" type="presParOf" srcId="{B2DB7CFE-577C-4DBA-B23B-252A699B274E}" destId="{9CBB0285-97F5-431D-9C4A-C5A6112ECB80}" srcOrd="1" destOrd="0" presId="urn:microsoft.com/office/officeart/2005/8/layout/chevron2"/>
    <dgm:cxn modelId="{02C35C24-6801-479F-A080-B9AE4C5495D5}" type="presParOf" srcId="{B2DB7CFE-577C-4DBA-B23B-252A699B274E}" destId="{CBC47B59-E822-4E1C-81AB-E0A79BC75E04}" srcOrd="2" destOrd="0" presId="urn:microsoft.com/office/officeart/2005/8/layout/chevron2"/>
    <dgm:cxn modelId="{3888FFD9-538C-4683-AF10-72D6A4A8914A}" type="presParOf" srcId="{CBC47B59-E822-4E1C-81AB-E0A79BC75E04}" destId="{047A78EC-7F2D-4982-B246-50356EFE0AE5}" srcOrd="0" destOrd="0" presId="urn:microsoft.com/office/officeart/2005/8/layout/chevron2"/>
    <dgm:cxn modelId="{0951174B-257B-47FF-8ED2-518F2F6890CF}" type="presParOf" srcId="{CBC47B59-E822-4E1C-81AB-E0A79BC75E04}" destId="{C95F5680-AFB9-4B98-A537-E41CD1FB0C37}" srcOrd="1" destOrd="0" presId="urn:microsoft.com/office/officeart/2005/8/layout/chevron2"/>
    <dgm:cxn modelId="{4F6C3086-FFE9-403C-BDD5-3E642432AF7D}" type="presParOf" srcId="{B2DB7CFE-577C-4DBA-B23B-252A699B274E}" destId="{78C63FA6-15D8-448A-A749-507EBB4B9AE0}" srcOrd="3" destOrd="0" presId="urn:microsoft.com/office/officeart/2005/8/layout/chevron2"/>
    <dgm:cxn modelId="{C1115ED2-341A-4B45-8D0E-1C05FB98A080}" type="presParOf" srcId="{B2DB7CFE-577C-4DBA-B23B-252A699B274E}" destId="{30EB9824-8E4A-4121-9A3F-15ACA92B83F2}" srcOrd="4" destOrd="0" presId="urn:microsoft.com/office/officeart/2005/8/layout/chevron2"/>
    <dgm:cxn modelId="{1EA5553D-BB91-40DA-9FCD-AC67AB7C300A}" type="presParOf" srcId="{30EB9824-8E4A-4121-9A3F-15ACA92B83F2}" destId="{C5ECC815-261A-4766-BB64-F69927B3E86E}" srcOrd="0" destOrd="0" presId="urn:microsoft.com/office/officeart/2005/8/layout/chevron2"/>
    <dgm:cxn modelId="{7A4C7B04-E527-483E-B7F6-AFB05F028510}" type="presParOf" srcId="{30EB9824-8E4A-4121-9A3F-15ACA92B83F2}" destId="{C024DE18-1438-44DF-855B-FDE552BF8DF5}" srcOrd="1" destOrd="0" presId="urn:microsoft.com/office/officeart/2005/8/layout/chevron2"/>
    <dgm:cxn modelId="{7EA5BF1D-F1AA-4939-884F-B94DA497FA6D}" type="presParOf" srcId="{B2DB7CFE-577C-4DBA-B23B-252A699B274E}" destId="{499DB2FE-30E3-4C0D-871C-CE192948227B}" srcOrd="5" destOrd="0" presId="urn:microsoft.com/office/officeart/2005/8/layout/chevron2"/>
    <dgm:cxn modelId="{E9EE546A-14E2-4A93-AC80-ACE9D389CC81}" type="presParOf" srcId="{B2DB7CFE-577C-4DBA-B23B-252A699B274E}" destId="{56A5813A-8E53-4AC4-AA14-DA77E5E8804A}" srcOrd="6" destOrd="0" presId="urn:microsoft.com/office/officeart/2005/8/layout/chevron2"/>
    <dgm:cxn modelId="{0DC81F20-DFAD-44D7-973B-ADDE9D1BBEEA}" type="presParOf" srcId="{56A5813A-8E53-4AC4-AA14-DA77E5E8804A}" destId="{00E182AE-D911-4C2E-B2F8-5FB8DF30AB29}" srcOrd="0" destOrd="0" presId="urn:microsoft.com/office/officeart/2005/8/layout/chevron2"/>
    <dgm:cxn modelId="{D8D3246F-127C-43B0-8ECC-3AE68CFF1674}" type="presParOf" srcId="{56A5813A-8E53-4AC4-AA14-DA77E5E8804A}" destId="{1F6EA035-A457-49AD-9CE8-B23F93DBF43C}" srcOrd="1" destOrd="0" presId="urn:microsoft.com/office/officeart/2005/8/layout/chevron2"/>
    <dgm:cxn modelId="{6045B5F7-46E8-4F62-B482-60A626A55B60}" type="presParOf" srcId="{B2DB7CFE-577C-4DBA-B23B-252A699B274E}" destId="{4243E3F9-75B5-4F61-8E4B-2A2C91F19D9B}" srcOrd="7" destOrd="0" presId="urn:microsoft.com/office/officeart/2005/8/layout/chevron2"/>
    <dgm:cxn modelId="{891E6F19-1477-476C-86A5-21B09FE4AC6C}" type="presParOf" srcId="{B2DB7CFE-577C-4DBA-B23B-252A699B274E}" destId="{D5BC70A8-3AA9-4567-9CE6-774D1A0A1AB7}" srcOrd="8" destOrd="0" presId="urn:microsoft.com/office/officeart/2005/8/layout/chevron2"/>
    <dgm:cxn modelId="{3CF684F1-B843-402A-8F13-694A2EF07A27}" type="presParOf" srcId="{D5BC70A8-3AA9-4567-9CE6-774D1A0A1AB7}" destId="{9E9957D9-B1F4-493D-99DA-6E4C1986412D}" srcOrd="0" destOrd="0" presId="urn:microsoft.com/office/officeart/2005/8/layout/chevron2"/>
    <dgm:cxn modelId="{19C6AAA9-0F3C-4FE1-A915-505C97EBC94F}" type="presParOf" srcId="{D5BC70A8-3AA9-4567-9CE6-774D1A0A1AB7}" destId="{B8FC56B7-071E-469E-AB39-ECD8CDF33A22}" srcOrd="1" destOrd="0" presId="urn:microsoft.com/office/officeart/2005/8/layout/chevron2"/>
    <dgm:cxn modelId="{FC80BDED-65FD-4493-B5E7-3F71C56020BA}" type="presParOf" srcId="{B2DB7CFE-577C-4DBA-B23B-252A699B274E}" destId="{3CF960B6-AED7-4678-B6B6-17A318752EA4}" srcOrd="9" destOrd="0" presId="urn:microsoft.com/office/officeart/2005/8/layout/chevron2"/>
    <dgm:cxn modelId="{0BAB5B0B-8577-4E54-B733-F5D1618EB20F}" type="presParOf" srcId="{B2DB7CFE-577C-4DBA-B23B-252A699B274E}" destId="{AF4445A7-3626-40C6-864A-123A12177EBE}" srcOrd="10" destOrd="0" presId="urn:microsoft.com/office/officeart/2005/8/layout/chevron2"/>
    <dgm:cxn modelId="{26E339A0-F4E9-44B8-A8F8-7F818B64E141}" type="presParOf" srcId="{AF4445A7-3626-40C6-864A-123A12177EBE}" destId="{74FD366B-69BB-480A-8B9D-F5269C940F44}" srcOrd="0" destOrd="0" presId="urn:microsoft.com/office/officeart/2005/8/layout/chevron2"/>
    <dgm:cxn modelId="{719D7CC1-D960-4059-9F22-2162F9B87DEC}" type="presParOf" srcId="{AF4445A7-3626-40C6-864A-123A12177EBE}" destId="{9E2B8F4F-1C3C-4FB2-88A2-BF0CE62132E7}" srcOrd="1" destOrd="0" presId="urn:microsoft.com/office/officeart/2005/8/layout/chevron2"/>
    <dgm:cxn modelId="{2B8B8D1F-598A-4C6D-B031-19A89EB37012}" type="presParOf" srcId="{B2DB7CFE-577C-4DBA-B23B-252A699B274E}" destId="{72A3C572-6193-47A6-A44D-4780873322DF}" srcOrd="11" destOrd="0" presId="urn:microsoft.com/office/officeart/2005/8/layout/chevron2"/>
    <dgm:cxn modelId="{B5E705EB-82BE-4B16-B686-D70FE49522FF}" type="presParOf" srcId="{B2DB7CFE-577C-4DBA-B23B-252A699B274E}" destId="{094A8BEB-B511-4986-B57E-1168927294A8}" srcOrd="12" destOrd="0" presId="urn:microsoft.com/office/officeart/2005/8/layout/chevron2"/>
    <dgm:cxn modelId="{55AD5395-226C-43A1-9614-1EDEDC2451EC}" type="presParOf" srcId="{094A8BEB-B511-4986-B57E-1168927294A8}" destId="{BF469D14-B635-44BA-95F0-1A778DE52DD4}" srcOrd="0" destOrd="0" presId="urn:microsoft.com/office/officeart/2005/8/layout/chevron2"/>
    <dgm:cxn modelId="{E6E96BBC-E58A-40F1-8586-2A834E23A962}" type="presParOf" srcId="{094A8BEB-B511-4986-B57E-1168927294A8}" destId="{2E4AB738-63C9-4479-9A53-491169BBCC5D}" srcOrd="1" destOrd="0" presId="urn:microsoft.com/office/officeart/2005/8/layout/chevron2"/>
    <dgm:cxn modelId="{94584305-249D-424A-A89C-7585724AE3BC}" type="presParOf" srcId="{B2DB7CFE-577C-4DBA-B23B-252A699B274E}" destId="{C9816016-8FFB-45CB-8F40-D97787811D37}" srcOrd="13" destOrd="0" presId="urn:microsoft.com/office/officeart/2005/8/layout/chevron2"/>
    <dgm:cxn modelId="{3903F5FD-FCEF-4830-857E-59522F4710DA}" type="presParOf" srcId="{B2DB7CFE-577C-4DBA-B23B-252A699B274E}" destId="{62F5F81C-3ADE-4A01-939A-6B9EEA9913B6}" srcOrd="14" destOrd="0" presId="urn:microsoft.com/office/officeart/2005/8/layout/chevron2"/>
    <dgm:cxn modelId="{BDB2046D-420E-4C4A-908F-17068E0C54BF}" type="presParOf" srcId="{62F5F81C-3ADE-4A01-939A-6B9EEA9913B6}" destId="{1DFDAA5E-EE9E-416E-8D69-1CDDE8228AB5}" srcOrd="0" destOrd="0" presId="urn:microsoft.com/office/officeart/2005/8/layout/chevron2"/>
    <dgm:cxn modelId="{EC40AD0F-986E-4AE0-B73D-861E69256ABA}" type="presParOf" srcId="{62F5F81C-3ADE-4A01-939A-6B9EEA9913B6}" destId="{FEB015FA-991B-476B-8535-4C309338A2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9A0D74-1E9D-4641-A670-57EA92C9CD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hr-HR"/>
        </a:p>
      </dgm:t>
    </dgm:pt>
    <dgm:pt modelId="{5B29DC19-B7BF-499D-A961-13B995DFE349}">
      <dgm:prSet phldrT="[Text]"/>
      <dgm:spPr/>
      <dgm:t>
        <a:bodyPr/>
        <a:lstStyle/>
        <a:p>
          <a:r>
            <a:rPr lang="hr-HR" dirty="0" smtClean="0">
              <a:latin typeface="Myriad Pro" pitchFamily="34" charset="0"/>
            </a:rPr>
            <a:t>Suvremena oprema i njezina primjenjivost u ugostiteljskoj kuhinji</a:t>
          </a:r>
          <a:endParaRPr lang="hr-HR" dirty="0">
            <a:latin typeface="Myriad Pro" pitchFamily="34" charset="0"/>
          </a:endParaRPr>
        </a:p>
      </dgm:t>
    </dgm:pt>
    <dgm:pt modelId="{EE183099-88F2-4E8A-AEDC-BB049BD8A95A}" type="parTrans" cxnId="{16C61C94-322B-401A-89AE-F82651EC8C9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38AE538-DD48-44D5-A8E5-B0081939FEC0}" type="sibTrans" cxnId="{16C61C94-322B-401A-89AE-F82651EC8C9D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C9FF7A0F-1371-467D-91D5-ACE7305890F0}">
      <dgm:prSet phldrT="[Text]"/>
      <dgm:spPr/>
      <dgm:t>
        <a:bodyPr/>
        <a:lstStyle/>
        <a:p>
          <a:r>
            <a:rPr lang="hr-HR" dirty="0" smtClean="0">
              <a:latin typeface="Myriad Pro" pitchFamily="34" charset="0"/>
            </a:rPr>
            <a:t>Uloga i važnost gastronomije u službi turizma</a:t>
          </a:r>
          <a:endParaRPr lang="hr-HR" dirty="0">
            <a:latin typeface="Myriad Pro" pitchFamily="34" charset="0"/>
          </a:endParaRPr>
        </a:p>
      </dgm:t>
    </dgm:pt>
    <dgm:pt modelId="{EFFD97EE-6AC9-478D-997D-161AB07010EA}" type="parTrans" cxnId="{1ED05C93-E1C2-4667-8E4C-034E7A26D996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360E9D86-52C2-4F22-9DB6-663C2F4CBF56}" type="sibTrans" cxnId="{1ED05C93-E1C2-4667-8E4C-034E7A26D996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AE335FB-7E53-4318-A674-F28B189EBB7E}">
      <dgm:prSet phldrT="[Text]"/>
      <dgm:spPr/>
      <dgm:t>
        <a:bodyPr/>
        <a:lstStyle/>
        <a:p>
          <a:r>
            <a:rPr lang="hr-HR" dirty="0" smtClean="0">
              <a:latin typeface="Myriad Pro" pitchFamily="34" charset="0"/>
            </a:rPr>
            <a:t>Upravljanje ljudskim potencijalima u ugostiteljskoj kuhinji</a:t>
          </a:r>
          <a:endParaRPr lang="hr-HR" dirty="0">
            <a:latin typeface="Myriad Pro" pitchFamily="34" charset="0"/>
          </a:endParaRPr>
        </a:p>
      </dgm:t>
    </dgm:pt>
    <dgm:pt modelId="{8CFCF874-5A20-40AF-AAFE-507F5602F5C8}" type="parTrans" cxnId="{CCE50B79-A93D-4F05-8F0D-925DD45CAF7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5D8D00A7-0F46-4330-8600-3FBBBB4A2B8C}" type="sibTrans" cxnId="{CCE50B79-A93D-4F05-8F0D-925DD45CAF7E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0DCA2AA-086A-4D93-A8C8-B53C44000257}">
      <dgm:prSet phldrT="[Text]"/>
      <dgm:spPr/>
      <dgm:t>
        <a:bodyPr/>
        <a:lstStyle/>
        <a:p>
          <a:r>
            <a:rPr lang="hr-HR" dirty="0" smtClean="0">
              <a:latin typeface="Myriad Pro" pitchFamily="34" charset="0"/>
            </a:rPr>
            <a:t>Primjena HACCP sustava kroz tokove namirnica i hrane</a:t>
          </a:r>
          <a:endParaRPr lang="hr-HR" dirty="0">
            <a:latin typeface="Myriad Pro" pitchFamily="34" charset="0"/>
          </a:endParaRPr>
        </a:p>
      </dgm:t>
    </dgm:pt>
    <dgm:pt modelId="{A6746740-2D39-4C39-BA68-68E7C7D1B463}" type="parTrans" cxnId="{7D34BEFE-C000-46C3-AEED-D9005902F10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ADDBAC57-00DE-4FC6-BBA4-FA4A1DAA3D46}" type="sibTrans" cxnId="{7D34BEFE-C000-46C3-AEED-D9005902F105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7C374FAD-3254-402F-A62E-350ABAFA15AC}">
      <dgm:prSet phldrT="[Text]"/>
      <dgm:spPr/>
      <dgm:t>
        <a:bodyPr/>
        <a:lstStyle/>
        <a:p>
          <a:r>
            <a:rPr lang="hr-HR" dirty="0" smtClean="0">
              <a:latin typeface="Myriad Pro" pitchFamily="34" charset="0"/>
            </a:rPr>
            <a:t>Prehrambena industrija i njezin značaj u ugostiteljstvu</a:t>
          </a:r>
          <a:endParaRPr lang="hr-HR" dirty="0">
            <a:latin typeface="Myriad Pro" pitchFamily="34" charset="0"/>
          </a:endParaRPr>
        </a:p>
      </dgm:t>
    </dgm:pt>
    <dgm:pt modelId="{B503EE38-88F0-41F5-8E0E-195399A4742B}" type="parTrans" cxnId="{AC74A9BB-D95A-4EC0-829C-FCE3464CE509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460F2705-478A-4D9E-BC4D-AD7E1F761711}" type="sibTrans" cxnId="{AC74A9BB-D95A-4EC0-829C-FCE3464CE509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DA59CB14-7BE1-4F69-80D2-2117B6CE16BB}">
      <dgm:prSet phldrT="[Text]"/>
      <dgm:spPr/>
      <dgm:t>
        <a:bodyPr/>
        <a:lstStyle/>
        <a:p>
          <a:r>
            <a:rPr lang="hr-HR" dirty="0" smtClean="0">
              <a:latin typeface="Myriad Pro" pitchFamily="34" charset="0"/>
            </a:rPr>
            <a:t>Uloga i važnost nabavne službe u ugostiteljskom poduzeću</a:t>
          </a:r>
          <a:endParaRPr lang="hr-HR" dirty="0">
            <a:latin typeface="Myriad Pro" pitchFamily="34" charset="0"/>
          </a:endParaRPr>
        </a:p>
      </dgm:t>
    </dgm:pt>
    <dgm:pt modelId="{5FCAB2E0-F6C2-4DAB-8A82-6CC1001DD6D3}" type="parTrans" cxnId="{F98CA08E-992D-4D04-9682-F4986E538B2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9FB5F6AB-B055-4EAA-AE64-1CEA63E186AB}" type="sibTrans" cxnId="{F98CA08E-992D-4D04-9682-F4986E538B23}">
      <dgm:prSet/>
      <dgm:spPr/>
      <dgm:t>
        <a:bodyPr/>
        <a:lstStyle/>
        <a:p>
          <a:endParaRPr lang="hr-HR">
            <a:latin typeface="Myriad Pro" pitchFamily="34" charset="0"/>
          </a:endParaRPr>
        </a:p>
      </dgm:t>
    </dgm:pt>
    <dgm:pt modelId="{85254641-2B17-4578-9F7A-97102332D8CB}" type="pres">
      <dgm:prSet presAssocID="{D09A0D74-1E9D-4641-A670-57EA92C9CD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39FEE170-0C78-41B3-B7E5-7EF5B679874D}" type="pres">
      <dgm:prSet presAssocID="{D09A0D74-1E9D-4641-A670-57EA92C9CDAF}" presName="Name1" presStyleCnt="0"/>
      <dgm:spPr/>
    </dgm:pt>
    <dgm:pt modelId="{2695C4C3-AD29-47CD-A8EB-DDADE97114A4}" type="pres">
      <dgm:prSet presAssocID="{D09A0D74-1E9D-4641-A670-57EA92C9CDAF}" presName="cycle" presStyleCnt="0"/>
      <dgm:spPr/>
    </dgm:pt>
    <dgm:pt modelId="{CE57A0D4-D050-4257-82C4-ED14D203BBD0}" type="pres">
      <dgm:prSet presAssocID="{D09A0D74-1E9D-4641-A670-57EA92C9CDAF}" presName="srcNode" presStyleLbl="node1" presStyleIdx="0" presStyleCnt="6"/>
      <dgm:spPr/>
    </dgm:pt>
    <dgm:pt modelId="{A6BF3DAC-8ED5-4EA7-A4AE-61BA4F2E4497}" type="pres">
      <dgm:prSet presAssocID="{D09A0D74-1E9D-4641-A670-57EA92C9CDAF}" presName="conn" presStyleLbl="parChTrans1D2" presStyleIdx="0" presStyleCnt="1"/>
      <dgm:spPr/>
      <dgm:t>
        <a:bodyPr/>
        <a:lstStyle/>
        <a:p>
          <a:endParaRPr lang="hr-HR"/>
        </a:p>
      </dgm:t>
    </dgm:pt>
    <dgm:pt modelId="{2815EB50-5088-4243-B086-987A854C427B}" type="pres">
      <dgm:prSet presAssocID="{D09A0D74-1E9D-4641-A670-57EA92C9CDAF}" presName="extraNode" presStyleLbl="node1" presStyleIdx="0" presStyleCnt="6"/>
      <dgm:spPr/>
    </dgm:pt>
    <dgm:pt modelId="{29926B55-E1AC-4874-9512-34B787C2E639}" type="pres">
      <dgm:prSet presAssocID="{D09A0D74-1E9D-4641-A670-57EA92C9CDAF}" presName="dstNode" presStyleLbl="node1" presStyleIdx="0" presStyleCnt="6"/>
      <dgm:spPr/>
    </dgm:pt>
    <dgm:pt modelId="{2F452CCC-E699-4ED2-99E6-BE393EDAF0B7}" type="pres">
      <dgm:prSet presAssocID="{C9FF7A0F-1371-467D-91D5-ACE7305890F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695148-36F4-44E4-B6E9-E93BDC484B11}" type="pres">
      <dgm:prSet presAssocID="{C9FF7A0F-1371-467D-91D5-ACE7305890F0}" presName="accent_1" presStyleCnt="0"/>
      <dgm:spPr/>
    </dgm:pt>
    <dgm:pt modelId="{99B211BC-CA1E-4735-92F0-AF5462A46A9B}" type="pres">
      <dgm:prSet presAssocID="{C9FF7A0F-1371-467D-91D5-ACE7305890F0}" presName="accentRepeatNode" presStyleLbl="solidFgAcc1" presStyleIdx="0" presStyleCnt="6"/>
      <dgm:spPr/>
    </dgm:pt>
    <dgm:pt modelId="{53669AD1-262B-4795-94CD-ECCCBEAE1F64}" type="pres">
      <dgm:prSet presAssocID="{4AE335FB-7E53-4318-A674-F28B189EBB7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43C0FE-877B-40B1-B5A2-70C20B9E5EDE}" type="pres">
      <dgm:prSet presAssocID="{4AE335FB-7E53-4318-A674-F28B189EBB7E}" presName="accent_2" presStyleCnt="0"/>
      <dgm:spPr/>
    </dgm:pt>
    <dgm:pt modelId="{95279107-F36D-4D9A-8CAF-CB9DD56AA5C5}" type="pres">
      <dgm:prSet presAssocID="{4AE335FB-7E53-4318-A674-F28B189EBB7E}" presName="accentRepeatNode" presStyleLbl="solidFgAcc1" presStyleIdx="1" presStyleCnt="6"/>
      <dgm:spPr/>
    </dgm:pt>
    <dgm:pt modelId="{D8DC6F43-ADF1-45DF-BA0F-705B9E547D9D}" type="pres">
      <dgm:prSet presAssocID="{A0DCA2AA-086A-4D93-A8C8-B53C4400025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B3C603-3061-4BBC-ABD1-92324D5A87E3}" type="pres">
      <dgm:prSet presAssocID="{A0DCA2AA-086A-4D93-A8C8-B53C44000257}" presName="accent_3" presStyleCnt="0"/>
      <dgm:spPr/>
    </dgm:pt>
    <dgm:pt modelId="{95D40C58-F45D-4BFE-9BDC-B8F9AB4ED99E}" type="pres">
      <dgm:prSet presAssocID="{A0DCA2AA-086A-4D93-A8C8-B53C44000257}" presName="accentRepeatNode" presStyleLbl="solidFgAcc1" presStyleIdx="2" presStyleCnt="6"/>
      <dgm:spPr/>
    </dgm:pt>
    <dgm:pt modelId="{556F7BCF-1E43-48CC-B737-823FA024EDF9}" type="pres">
      <dgm:prSet presAssocID="{5B29DC19-B7BF-499D-A961-13B995DFE34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725922-35D9-4563-9D95-79AC3E90600E}" type="pres">
      <dgm:prSet presAssocID="{5B29DC19-B7BF-499D-A961-13B995DFE349}" presName="accent_4" presStyleCnt="0"/>
      <dgm:spPr/>
    </dgm:pt>
    <dgm:pt modelId="{83AA30F4-7758-4AA9-87D3-2107949F30B8}" type="pres">
      <dgm:prSet presAssocID="{5B29DC19-B7BF-499D-A961-13B995DFE349}" presName="accentRepeatNode" presStyleLbl="solidFgAcc1" presStyleIdx="3" presStyleCnt="6"/>
      <dgm:spPr/>
    </dgm:pt>
    <dgm:pt modelId="{C012634A-54B0-4F23-8A4C-80DB28EDE0F5}" type="pres">
      <dgm:prSet presAssocID="{7C374FAD-3254-402F-A62E-350ABAFA15A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842B74-6435-4E82-9403-169CCBB3C017}" type="pres">
      <dgm:prSet presAssocID="{7C374FAD-3254-402F-A62E-350ABAFA15AC}" presName="accent_5" presStyleCnt="0"/>
      <dgm:spPr/>
    </dgm:pt>
    <dgm:pt modelId="{541179F9-7EEA-4C00-8FCF-C7CDA00BA567}" type="pres">
      <dgm:prSet presAssocID="{7C374FAD-3254-402F-A62E-350ABAFA15AC}" presName="accentRepeatNode" presStyleLbl="solidFgAcc1" presStyleIdx="4" presStyleCnt="6"/>
      <dgm:spPr/>
    </dgm:pt>
    <dgm:pt modelId="{EC4FD5E4-F168-4F7A-A575-09D28916FEAC}" type="pres">
      <dgm:prSet presAssocID="{DA59CB14-7BE1-4F69-80D2-2117B6CE16B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E86CAE-D750-481F-A576-E8E371B48D3F}" type="pres">
      <dgm:prSet presAssocID="{DA59CB14-7BE1-4F69-80D2-2117B6CE16BB}" presName="accent_6" presStyleCnt="0"/>
      <dgm:spPr/>
    </dgm:pt>
    <dgm:pt modelId="{3E2BBE7E-DB07-43CC-843C-DB42D03BBCC5}" type="pres">
      <dgm:prSet presAssocID="{DA59CB14-7BE1-4F69-80D2-2117B6CE16BB}" presName="accentRepeatNode" presStyleLbl="solidFgAcc1" presStyleIdx="5" presStyleCnt="6"/>
      <dgm:spPr/>
    </dgm:pt>
  </dgm:ptLst>
  <dgm:cxnLst>
    <dgm:cxn modelId="{F9510480-9DEF-41EE-93E0-FC5879C063DE}" type="presOf" srcId="{D09A0D74-1E9D-4641-A670-57EA92C9CDAF}" destId="{85254641-2B17-4578-9F7A-97102332D8CB}" srcOrd="0" destOrd="0" presId="urn:microsoft.com/office/officeart/2008/layout/VerticalCurvedList"/>
    <dgm:cxn modelId="{E102407D-3365-4054-94DB-56CEC82BC113}" type="presOf" srcId="{A0DCA2AA-086A-4D93-A8C8-B53C44000257}" destId="{D8DC6F43-ADF1-45DF-BA0F-705B9E547D9D}" srcOrd="0" destOrd="0" presId="urn:microsoft.com/office/officeart/2008/layout/VerticalCurvedList"/>
    <dgm:cxn modelId="{AC74A9BB-D95A-4EC0-829C-FCE3464CE509}" srcId="{D09A0D74-1E9D-4641-A670-57EA92C9CDAF}" destId="{7C374FAD-3254-402F-A62E-350ABAFA15AC}" srcOrd="4" destOrd="0" parTransId="{B503EE38-88F0-41F5-8E0E-195399A4742B}" sibTransId="{460F2705-478A-4D9E-BC4D-AD7E1F761711}"/>
    <dgm:cxn modelId="{3CDE1D5E-E797-4A57-82E8-70D2786C8B56}" type="presOf" srcId="{C9FF7A0F-1371-467D-91D5-ACE7305890F0}" destId="{2F452CCC-E699-4ED2-99E6-BE393EDAF0B7}" srcOrd="0" destOrd="0" presId="urn:microsoft.com/office/officeart/2008/layout/VerticalCurvedList"/>
    <dgm:cxn modelId="{16C61C94-322B-401A-89AE-F82651EC8C9D}" srcId="{D09A0D74-1E9D-4641-A670-57EA92C9CDAF}" destId="{5B29DC19-B7BF-499D-A961-13B995DFE349}" srcOrd="3" destOrd="0" parTransId="{EE183099-88F2-4E8A-AEDC-BB049BD8A95A}" sibTransId="{538AE538-DD48-44D5-A8E5-B0081939FEC0}"/>
    <dgm:cxn modelId="{4C08F205-4CFC-47C4-BB88-D2FC8BD5D36B}" type="presOf" srcId="{5B29DC19-B7BF-499D-A961-13B995DFE349}" destId="{556F7BCF-1E43-48CC-B737-823FA024EDF9}" srcOrd="0" destOrd="0" presId="urn:microsoft.com/office/officeart/2008/layout/VerticalCurvedList"/>
    <dgm:cxn modelId="{F98CA08E-992D-4D04-9682-F4986E538B23}" srcId="{D09A0D74-1E9D-4641-A670-57EA92C9CDAF}" destId="{DA59CB14-7BE1-4F69-80D2-2117B6CE16BB}" srcOrd="5" destOrd="0" parTransId="{5FCAB2E0-F6C2-4DAB-8A82-6CC1001DD6D3}" sibTransId="{9FB5F6AB-B055-4EAA-AE64-1CEA63E186AB}"/>
    <dgm:cxn modelId="{7D34BEFE-C000-46C3-AEED-D9005902F105}" srcId="{D09A0D74-1E9D-4641-A670-57EA92C9CDAF}" destId="{A0DCA2AA-086A-4D93-A8C8-B53C44000257}" srcOrd="2" destOrd="0" parTransId="{A6746740-2D39-4C39-BA68-68E7C7D1B463}" sibTransId="{ADDBAC57-00DE-4FC6-BBA4-FA4A1DAA3D46}"/>
    <dgm:cxn modelId="{CCE50B79-A93D-4F05-8F0D-925DD45CAF7E}" srcId="{D09A0D74-1E9D-4641-A670-57EA92C9CDAF}" destId="{4AE335FB-7E53-4318-A674-F28B189EBB7E}" srcOrd="1" destOrd="0" parTransId="{8CFCF874-5A20-40AF-AAFE-507F5602F5C8}" sibTransId="{5D8D00A7-0F46-4330-8600-3FBBBB4A2B8C}"/>
    <dgm:cxn modelId="{5B4BBABF-5A74-4B65-99BC-F5E7B98A88A8}" type="presOf" srcId="{4AE335FB-7E53-4318-A674-F28B189EBB7E}" destId="{53669AD1-262B-4795-94CD-ECCCBEAE1F64}" srcOrd="0" destOrd="0" presId="urn:microsoft.com/office/officeart/2008/layout/VerticalCurvedList"/>
    <dgm:cxn modelId="{FD10C2C0-BFD4-4D96-954B-3DEA48FF33D1}" type="presOf" srcId="{DA59CB14-7BE1-4F69-80D2-2117B6CE16BB}" destId="{EC4FD5E4-F168-4F7A-A575-09D28916FEAC}" srcOrd="0" destOrd="0" presId="urn:microsoft.com/office/officeart/2008/layout/VerticalCurvedList"/>
    <dgm:cxn modelId="{1ED05C93-E1C2-4667-8E4C-034E7A26D996}" srcId="{D09A0D74-1E9D-4641-A670-57EA92C9CDAF}" destId="{C9FF7A0F-1371-467D-91D5-ACE7305890F0}" srcOrd="0" destOrd="0" parTransId="{EFFD97EE-6AC9-478D-997D-161AB07010EA}" sibTransId="{360E9D86-52C2-4F22-9DB6-663C2F4CBF56}"/>
    <dgm:cxn modelId="{DA1F8929-159F-42F5-A872-2145629953EB}" type="presOf" srcId="{360E9D86-52C2-4F22-9DB6-663C2F4CBF56}" destId="{A6BF3DAC-8ED5-4EA7-A4AE-61BA4F2E4497}" srcOrd="0" destOrd="0" presId="urn:microsoft.com/office/officeart/2008/layout/VerticalCurvedList"/>
    <dgm:cxn modelId="{CCA1EA4F-8BC7-497B-92DF-241B552A25A9}" type="presOf" srcId="{7C374FAD-3254-402F-A62E-350ABAFA15AC}" destId="{C012634A-54B0-4F23-8A4C-80DB28EDE0F5}" srcOrd="0" destOrd="0" presId="urn:microsoft.com/office/officeart/2008/layout/VerticalCurvedList"/>
    <dgm:cxn modelId="{E6314C6A-BB1C-466E-A912-7F140301C7BD}" type="presParOf" srcId="{85254641-2B17-4578-9F7A-97102332D8CB}" destId="{39FEE170-0C78-41B3-B7E5-7EF5B679874D}" srcOrd="0" destOrd="0" presId="urn:microsoft.com/office/officeart/2008/layout/VerticalCurvedList"/>
    <dgm:cxn modelId="{9BAFC804-1940-4A40-BF40-D372DBDB5679}" type="presParOf" srcId="{39FEE170-0C78-41B3-B7E5-7EF5B679874D}" destId="{2695C4C3-AD29-47CD-A8EB-DDADE97114A4}" srcOrd="0" destOrd="0" presId="urn:microsoft.com/office/officeart/2008/layout/VerticalCurvedList"/>
    <dgm:cxn modelId="{6A06E9B6-5EE6-4BA9-8D61-FABC6D95FE7C}" type="presParOf" srcId="{2695C4C3-AD29-47CD-A8EB-DDADE97114A4}" destId="{CE57A0D4-D050-4257-82C4-ED14D203BBD0}" srcOrd="0" destOrd="0" presId="urn:microsoft.com/office/officeart/2008/layout/VerticalCurvedList"/>
    <dgm:cxn modelId="{3BC16856-07D5-4A0C-BEB5-4D5FFD8A91FA}" type="presParOf" srcId="{2695C4C3-AD29-47CD-A8EB-DDADE97114A4}" destId="{A6BF3DAC-8ED5-4EA7-A4AE-61BA4F2E4497}" srcOrd="1" destOrd="0" presId="urn:microsoft.com/office/officeart/2008/layout/VerticalCurvedList"/>
    <dgm:cxn modelId="{3B5518A0-06A4-4458-9246-77F13D9DAD96}" type="presParOf" srcId="{2695C4C3-AD29-47CD-A8EB-DDADE97114A4}" destId="{2815EB50-5088-4243-B086-987A854C427B}" srcOrd="2" destOrd="0" presId="urn:microsoft.com/office/officeart/2008/layout/VerticalCurvedList"/>
    <dgm:cxn modelId="{0C8E40DE-90D9-4702-830E-99A7BFD640B4}" type="presParOf" srcId="{2695C4C3-AD29-47CD-A8EB-DDADE97114A4}" destId="{29926B55-E1AC-4874-9512-34B787C2E639}" srcOrd="3" destOrd="0" presId="urn:microsoft.com/office/officeart/2008/layout/VerticalCurvedList"/>
    <dgm:cxn modelId="{36688FE5-FFEC-4C1A-B221-03215FA4B314}" type="presParOf" srcId="{39FEE170-0C78-41B3-B7E5-7EF5B679874D}" destId="{2F452CCC-E699-4ED2-99E6-BE393EDAF0B7}" srcOrd="1" destOrd="0" presId="urn:microsoft.com/office/officeart/2008/layout/VerticalCurvedList"/>
    <dgm:cxn modelId="{2C0AC2FD-0250-44B1-A433-1F0C0F3F1CE5}" type="presParOf" srcId="{39FEE170-0C78-41B3-B7E5-7EF5B679874D}" destId="{4A695148-36F4-44E4-B6E9-E93BDC484B11}" srcOrd="2" destOrd="0" presId="urn:microsoft.com/office/officeart/2008/layout/VerticalCurvedList"/>
    <dgm:cxn modelId="{92FF9AE7-06FA-4607-9F1B-B6F52F41FF7F}" type="presParOf" srcId="{4A695148-36F4-44E4-B6E9-E93BDC484B11}" destId="{99B211BC-CA1E-4735-92F0-AF5462A46A9B}" srcOrd="0" destOrd="0" presId="urn:microsoft.com/office/officeart/2008/layout/VerticalCurvedList"/>
    <dgm:cxn modelId="{67E65797-8608-42CD-A364-BE62090C5BCF}" type="presParOf" srcId="{39FEE170-0C78-41B3-B7E5-7EF5B679874D}" destId="{53669AD1-262B-4795-94CD-ECCCBEAE1F64}" srcOrd="3" destOrd="0" presId="urn:microsoft.com/office/officeart/2008/layout/VerticalCurvedList"/>
    <dgm:cxn modelId="{B8ED2F49-D195-4EAA-BF31-43A345ACBEE7}" type="presParOf" srcId="{39FEE170-0C78-41B3-B7E5-7EF5B679874D}" destId="{D143C0FE-877B-40B1-B5A2-70C20B9E5EDE}" srcOrd="4" destOrd="0" presId="urn:microsoft.com/office/officeart/2008/layout/VerticalCurvedList"/>
    <dgm:cxn modelId="{BBC3F035-BFAA-4DB2-B65C-BF771BED4A68}" type="presParOf" srcId="{D143C0FE-877B-40B1-B5A2-70C20B9E5EDE}" destId="{95279107-F36D-4D9A-8CAF-CB9DD56AA5C5}" srcOrd="0" destOrd="0" presId="urn:microsoft.com/office/officeart/2008/layout/VerticalCurvedList"/>
    <dgm:cxn modelId="{FA9A3B0D-7601-4E3B-AF3D-DA2118D3328B}" type="presParOf" srcId="{39FEE170-0C78-41B3-B7E5-7EF5B679874D}" destId="{D8DC6F43-ADF1-45DF-BA0F-705B9E547D9D}" srcOrd="5" destOrd="0" presId="urn:microsoft.com/office/officeart/2008/layout/VerticalCurvedList"/>
    <dgm:cxn modelId="{17DEF710-D92A-4250-B448-5099BC371CD9}" type="presParOf" srcId="{39FEE170-0C78-41B3-B7E5-7EF5B679874D}" destId="{96B3C603-3061-4BBC-ABD1-92324D5A87E3}" srcOrd="6" destOrd="0" presId="urn:microsoft.com/office/officeart/2008/layout/VerticalCurvedList"/>
    <dgm:cxn modelId="{E6B62B6B-5EAC-4053-AB3A-37721749CDD4}" type="presParOf" srcId="{96B3C603-3061-4BBC-ABD1-92324D5A87E3}" destId="{95D40C58-F45D-4BFE-9BDC-B8F9AB4ED99E}" srcOrd="0" destOrd="0" presId="urn:microsoft.com/office/officeart/2008/layout/VerticalCurvedList"/>
    <dgm:cxn modelId="{1FD3A4B7-6878-4629-A7AF-C1A4D85AC5E5}" type="presParOf" srcId="{39FEE170-0C78-41B3-B7E5-7EF5B679874D}" destId="{556F7BCF-1E43-48CC-B737-823FA024EDF9}" srcOrd="7" destOrd="0" presId="urn:microsoft.com/office/officeart/2008/layout/VerticalCurvedList"/>
    <dgm:cxn modelId="{4BB1E425-E20A-409D-9710-E110BCD4C17F}" type="presParOf" srcId="{39FEE170-0C78-41B3-B7E5-7EF5B679874D}" destId="{15725922-35D9-4563-9D95-79AC3E90600E}" srcOrd="8" destOrd="0" presId="urn:microsoft.com/office/officeart/2008/layout/VerticalCurvedList"/>
    <dgm:cxn modelId="{6055A328-9753-4700-A7CE-588BA05062A7}" type="presParOf" srcId="{15725922-35D9-4563-9D95-79AC3E90600E}" destId="{83AA30F4-7758-4AA9-87D3-2107949F30B8}" srcOrd="0" destOrd="0" presId="urn:microsoft.com/office/officeart/2008/layout/VerticalCurvedList"/>
    <dgm:cxn modelId="{0DA90511-4625-4A20-BBA5-D939F4F889F9}" type="presParOf" srcId="{39FEE170-0C78-41B3-B7E5-7EF5B679874D}" destId="{C012634A-54B0-4F23-8A4C-80DB28EDE0F5}" srcOrd="9" destOrd="0" presId="urn:microsoft.com/office/officeart/2008/layout/VerticalCurvedList"/>
    <dgm:cxn modelId="{847F747D-0979-4D38-9F51-A9702BD3E212}" type="presParOf" srcId="{39FEE170-0C78-41B3-B7E5-7EF5B679874D}" destId="{0A842B74-6435-4E82-9403-169CCBB3C017}" srcOrd="10" destOrd="0" presId="urn:microsoft.com/office/officeart/2008/layout/VerticalCurvedList"/>
    <dgm:cxn modelId="{43BF71FC-EEBD-4539-AB81-FAFACC016CFA}" type="presParOf" srcId="{0A842B74-6435-4E82-9403-169CCBB3C017}" destId="{541179F9-7EEA-4C00-8FCF-C7CDA00BA567}" srcOrd="0" destOrd="0" presId="urn:microsoft.com/office/officeart/2008/layout/VerticalCurvedList"/>
    <dgm:cxn modelId="{CA5C44EC-42C7-4202-AB7F-FE8A7AEDC73C}" type="presParOf" srcId="{39FEE170-0C78-41B3-B7E5-7EF5B679874D}" destId="{EC4FD5E4-F168-4F7A-A575-09D28916FEAC}" srcOrd="11" destOrd="0" presId="urn:microsoft.com/office/officeart/2008/layout/VerticalCurvedList"/>
    <dgm:cxn modelId="{65814776-B6FB-415A-A398-1755AC40BB38}" type="presParOf" srcId="{39FEE170-0C78-41B3-B7E5-7EF5B679874D}" destId="{D7E86CAE-D750-481F-A576-E8E371B48D3F}" srcOrd="12" destOrd="0" presId="urn:microsoft.com/office/officeart/2008/layout/VerticalCurvedList"/>
    <dgm:cxn modelId="{12DCD626-6AF0-4DFD-8E83-3AFBFB525228}" type="presParOf" srcId="{D7E86CAE-D750-481F-A576-E8E371B48D3F}" destId="{3E2BBE7E-DB07-43CC-843C-DB42D03BB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9A0D74-1E9D-4641-A670-57EA92C9CD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9FF7A0F-1371-467D-91D5-ACE7305890F0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Oblici ponude u ugostiteljskom objektu</a:t>
          </a:r>
          <a:endParaRPr lang="hr-HR" sz="2100" dirty="0">
            <a:latin typeface="Myriad Pro" pitchFamily="34" charset="0"/>
          </a:endParaRPr>
        </a:p>
      </dgm:t>
    </dgm:pt>
    <dgm:pt modelId="{EFFD97EE-6AC9-478D-997D-161AB07010EA}" type="parTrans" cxnId="{1ED05C93-E1C2-4667-8E4C-034E7A26D996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360E9D86-52C2-4F22-9DB6-663C2F4CBF56}" type="sibTrans" cxnId="{1ED05C93-E1C2-4667-8E4C-034E7A26D996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47EC994A-17FF-4DB6-9379-8A12C0DD0C02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Moderni i klasični trendovi prezentiranja i pripreme hrane</a:t>
          </a:r>
          <a:endParaRPr lang="hr-HR" sz="2100" dirty="0">
            <a:latin typeface="Myriad Pro" pitchFamily="34" charset="0"/>
          </a:endParaRPr>
        </a:p>
      </dgm:t>
    </dgm:pt>
    <dgm:pt modelId="{0F2646AF-E9E5-4F9A-A12B-51F345E3CD0E}" type="parTrans" cxnId="{653E448D-4C22-4435-B91A-C42BB01623D9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8AB95532-E654-4334-BA5E-574F5DB7F92D}" type="sibTrans" cxnId="{653E448D-4C22-4435-B91A-C42BB01623D9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E1E197F5-D9E4-4D93-8EE4-29EB5F9EA485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Hrvatska gastronomska baština u turističkoj ponudi</a:t>
          </a:r>
          <a:endParaRPr lang="hr-HR" sz="2100" dirty="0">
            <a:latin typeface="Myriad Pro" pitchFamily="34" charset="0"/>
          </a:endParaRPr>
        </a:p>
      </dgm:t>
    </dgm:pt>
    <dgm:pt modelId="{58C1E627-2F4E-401B-848F-4B9BA465F57A}" type="parTrans" cxnId="{C5805AAB-9F30-466C-A89E-BA2FCB688EEF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4C74EEC4-13D6-4932-9BAC-F224019CD6EE}" type="sibTrans" cxnId="{C5805AAB-9F30-466C-A89E-BA2FCB688EEF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5BCFE884-8624-4BD8-B6A3-A3F507540376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Internacionalna jela i njihov značaj u ponudi</a:t>
          </a:r>
          <a:endParaRPr lang="hr-HR" sz="2100" dirty="0">
            <a:latin typeface="Myriad Pro" pitchFamily="34" charset="0"/>
          </a:endParaRPr>
        </a:p>
      </dgm:t>
    </dgm:pt>
    <dgm:pt modelId="{68D04B30-B1F5-46EA-946F-2FDD544FC555}" type="parTrans" cxnId="{629A4620-BE4C-471C-BCB4-695B1C7E62F2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49C7696A-1424-4B7C-9F69-F4529B3F5F5B}" type="sibTrans" cxnId="{629A4620-BE4C-471C-BCB4-695B1C7E62F2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6AEC67BF-70DE-48AC-835F-0D74DC53811A}">
      <dgm:prSet phldrT="[Text]" custT="1"/>
      <dgm:spPr/>
      <dgm:t>
        <a:bodyPr/>
        <a:lstStyle/>
        <a:p>
          <a:r>
            <a:rPr lang="hr-HR" sz="2100" dirty="0" smtClean="0">
              <a:latin typeface="Myriad Pro" pitchFamily="34" charset="0"/>
            </a:rPr>
            <a:t>Oblikovanje ponude za pansionske, á la carte, te svečane menije</a:t>
          </a:r>
          <a:endParaRPr lang="hr-HR" sz="2100" dirty="0">
            <a:latin typeface="Myriad Pro" pitchFamily="34" charset="0"/>
          </a:endParaRPr>
        </a:p>
      </dgm:t>
    </dgm:pt>
    <dgm:pt modelId="{3124B051-6A60-4947-9B96-A1CF426210E3}" type="parTrans" cxnId="{5489ACC2-A56E-4E4E-8064-6F50A4C83B80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9736D160-DD7B-4D93-92F5-8E6E14F0D0D5}" type="sibTrans" cxnId="{5489ACC2-A56E-4E4E-8064-6F50A4C83B80}">
      <dgm:prSet/>
      <dgm:spPr/>
      <dgm:t>
        <a:bodyPr/>
        <a:lstStyle/>
        <a:p>
          <a:endParaRPr lang="hr-HR" sz="2100">
            <a:latin typeface="Myriad Pro" pitchFamily="34" charset="0"/>
          </a:endParaRPr>
        </a:p>
      </dgm:t>
    </dgm:pt>
    <dgm:pt modelId="{85254641-2B17-4578-9F7A-97102332D8CB}" type="pres">
      <dgm:prSet presAssocID="{D09A0D74-1E9D-4641-A670-57EA92C9CD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39FEE170-0C78-41B3-B7E5-7EF5B679874D}" type="pres">
      <dgm:prSet presAssocID="{D09A0D74-1E9D-4641-A670-57EA92C9CDAF}" presName="Name1" presStyleCnt="0"/>
      <dgm:spPr/>
    </dgm:pt>
    <dgm:pt modelId="{2695C4C3-AD29-47CD-A8EB-DDADE97114A4}" type="pres">
      <dgm:prSet presAssocID="{D09A0D74-1E9D-4641-A670-57EA92C9CDAF}" presName="cycle" presStyleCnt="0"/>
      <dgm:spPr/>
    </dgm:pt>
    <dgm:pt modelId="{CE57A0D4-D050-4257-82C4-ED14D203BBD0}" type="pres">
      <dgm:prSet presAssocID="{D09A0D74-1E9D-4641-A670-57EA92C9CDAF}" presName="srcNode" presStyleLbl="node1" presStyleIdx="0" presStyleCnt="5"/>
      <dgm:spPr/>
    </dgm:pt>
    <dgm:pt modelId="{A6BF3DAC-8ED5-4EA7-A4AE-61BA4F2E4497}" type="pres">
      <dgm:prSet presAssocID="{D09A0D74-1E9D-4641-A670-57EA92C9CDAF}" presName="conn" presStyleLbl="parChTrans1D2" presStyleIdx="0" presStyleCnt="1"/>
      <dgm:spPr/>
      <dgm:t>
        <a:bodyPr/>
        <a:lstStyle/>
        <a:p>
          <a:endParaRPr lang="hr-HR"/>
        </a:p>
      </dgm:t>
    </dgm:pt>
    <dgm:pt modelId="{2815EB50-5088-4243-B086-987A854C427B}" type="pres">
      <dgm:prSet presAssocID="{D09A0D74-1E9D-4641-A670-57EA92C9CDAF}" presName="extraNode" presStyleLbl="node1" presStyleIdx="0" presStyleCnt="5"/>
      <dgm:spPr/>
    </dgm:pt>
    <dgm:pt modelId="{29926B55-E1AC-4874-9512-34B787C2E639}" type="pres">
      <dgm:prSet presAssocID="{D09A0D74-1E9D-4641-A670-57EA92C9CDAF}" presName="dstNode" presStyleLbl="node1" presStyleIdx="0" presStyleCnt="5"/>
      <dgm:spPr/>
    </dgm:pt>
    <dgm:pt modelId="{2F452CCC-E699-4ED2-99E6-BE393EDAF0B7}" type="pres">
      <dgm:prSet presAssocID="{C9FF7A0F-1371-467D-91D5-ACE7305890F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695148-36F4-44E4-B6E9-E93BDC484B11}" type="pres">
      <dgm:prSet presAssocID="{C9FF7A0F-1371-467D-91D5-ACE7305890F0}" presName="accent_1" presStyleCnt="0"/>
      <dgm:spPr/>
    </dgm:pt>
    <dgm:pt modelId="{99B211BC-CA1E-4735-92F0-AF5462A46A9B}" type="pres">
      <dgm:prSet presAssocID="{C9FF7A0F-1371-467D-91D5-ACE7305890F0}" presName="accentRepeatNode" presStyleLbl="solidFgAcc1" presStyleIdx="0" presStyleCnt="5"/>
      <dgm:spPr/>
    </dgm:pt>
    <dgm:pt modelId="{B79BA4D1-8A26-4BDB-80B1-CC1D40285931}" type="pres">
      <dgm:prSet presAssocID="{47EC994A-17FF-4DB6-9379-8A12C0DD0C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860115-158F-42FD-887F-669819A89191}" type="pres">
      <dgm:prSet presAssocID="{47EC994A-17FF-4DB6-9379-8A12C0DD0C02}" presName="accent_2" presStyleCnt="0"/>
      <dgm:spPr/>
    </dgm:pt>
    <dgm:pt modelId="{89A1F00A-E40B-4B96-85BD-5A4386B7BD1A}" type="pres">
      <dgm:prSet presAssocID="{47EC994A-17FF-4DB6-9379-8A12C0DD0C02}" presName="accentRepeatNode" presStyleLbl="solidFgAcc1" presStyleIdx="1" presStyleCnt="5"/>
      <dgm:spPr/>
    </dgm:pt>
    <dgm:pt modelId="{9CC005B5-9C20-491D-A5FC-A604D27DD877}" type="pres">
      <dgm:prSet presAssocID="{E1E197F5-D9E4-4D93-8EE4-29EB5F9EA48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78DC05-FA48-409F-BF7A-C82A8F474A44}" type="pres">
      <dgm:prSet presAssocID="{E1E197F5-D9E4-4D93-8EE4-29EB5F9EA485}" presName="accent_3" presStyleCnt="0"/>
      <dgm:spPr/>
    </dgm:pt>
    <dgm:pt modelId="{DC0794EC-C71D-4472-B1AE-5AD665AE252D}" type="pres">
      <dgm:prSet presAssocID="{E1E197F5-D9E4-4D93-8EE4-29EB5F9EA485}" presName="accentRepeatNode" presStyleLbl="solidFgAcc1" presStyleIdx="2" presStyleCnt="5"/>
      <dgm:spPr/>
    </dgm:pt>
    <dgm:pt modelId="{693E8F86-D216-429F-A095-03928733D027}" type="pres">
      <dgm:prSet presAssocID="{5BCFE884-8624-4BD8-B6A3-A3F50754037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305AE6-BD99-4571-B9AC-B2E9DB2AB7D7}" type="pres">
      <dgm:prSet presAssocID="{5BCFE884-8624-4BD8-B6A3-A3F507540376}" presName="accent_4" presStyleCnt="0"/>
      <dgm:spPr/>
    </dgm:pt>
    <dgm:pt modelId="{AAA4F33A-E45E-41F7-8206-E229837CB96C}" type="pres">
      <dgm:prSet presAssocID="{5BCFE884-8624-4BD8-B6A3-A3F507540376}" presName="accentRepeatNode" presStyleLbl="solidFgAcc1" presStyleIdx="3" presStyleCnt="5"/>
      <dgm:spPr/>
    </dgm:pt>
    <dgm:pt modelId="{DBDAB7EC-45E2-4015-B5D3-61FBB393DC25}" type="pres">
      <dgm:prSet presAssocID="{6AEC67BF-70DE-48AC-835F-0D74DC53811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4DDC1E-2333-4A48-8E1E-1AD6585B4CA4}" type="pres">
      <dgm:prSet presAssocID="{6AEC67BF-70DE-48AC-835F-0D74DC53811A}" presName="accent_5" presStyleCnt="0"/>
      <dgm:spPr/>
    </dgm:pt>
    <dgm:pt modelId="{ABE848AD-F244-4146-82A4-D8957B215D0F}" type="pres">
      <dgm:prSet presAssocID="{6AEC67BF-70DE-48AC-835F-0D74DC53811A}" presName="accentRepeatNode" presStyleLbl="solidFgAcc1" presStyleIdx="4" presStyleCnt="5"/>
      <dgm:spPr/>
    </dgm:pt>
  </dgm:ptLst>
  <dgm:cxnLst>
    <dgm:cxn modelId="{CC04971B-F93F-4E42-837E-42CF237733DB}" type="presOf" srcId="{C9FF7A0F-1371-467D-91D5-ACE7305890F0}" destId="{2F452CCC-E699-4ED2-99E6-BE393EDAF0B7}" srcOrd="0" destOrd="0" presId="urn:microsoft.com/office/officeart/2008/layout/VerticalCurvedList"/>
    <dgm:cxn modelId="{0ECD1ACD-04A3-49D9-8033-54172CBFDB51}" type="presOf" srcId="{6AEC67BF-70DE-48AC-835F-0D74DC53811A}" destId="{DBDAB7EC-45E2-4015-B5D3-61FBB393DC25}" srcOrd="0" destOrd="0" presId="urn:microsoft.com/office/officeart/2008/layout/VerticalCurvedList"/>
    <dgm:cxn modelId="{C5805AAB-9F30-466C-A89E-BA2FCB688EEF}" srcId="{D09A0D74-1E9D-4641-A670-57EA92C9CDAF}" destId="{E1E197F5-D9E4-4D93-8EE4-29EB5F9EA485}" srcOrd="2" destOrd="0" parTransId="{58C1E627-2F4E-401B-848F-4B9BA465F57A}" sibTransId="{4C74EEC4-13D6-4932-9BAC-F224019CD6EE}"/>
    <dgm:cxn modelId="{F2CF71DB-84D5-4902-B95A-AF4FC0B2B35B}" type="presOf" srcId="{47EC994A-17FF-4DB6-9379-8A12C0DD0C02}" destId="{B79BA4D1-8A26-4BDB-80B1-CC1D40285931}" srcOrd="0" destOrd="0" presId="urn:microsoft.com/office/officeart/2008/layout/VerticalCurvedList"/>
    <dgm:cxn modelId="{653E448D-4C22-4435-B91A-C42BB01623D9}" srcId="{D09A0D74-1E9D-4641-A670-57EA92C9CDAF}" destId="{47EC994A-17FF-4DB6-9379-8A12C0DD0C02}" srcOrd="1" destOrd="0" parTransId="{0F2646AF-E9E5-4F9A-A12B-51F345E3CD0E}" sibTransId="{8AB95532-E654-4334-BA5E-574F5DB7F92D}"/>
    <dgm:cxn modelId="{2C05407C-1CCF-4B8A-9C03-C69E7C2D66F7}" type="presOf" srcId="{5BCFE884-8624-4BD8-B6A3-A3F507540376}" destId="{693E8F86-D216-429F-A095-03928733D027}" srcOrd="0" destOrd="0" presId="urn:microsoft.com/office/officeart/2008/layout/VerticalCurvedList"/>
    <dgm:cxn modelId="{C6B5C972-62AA-469C-9CB2-D8A4649F0D37}" type="presOf" srcId="{E1E197F5-D9E4-4D93-8EE4-29EB5F9EA485}" destId="{9CC005B5-9C20-491D-A5FC-A604D27DD877}" srcOrd="0" destOrd="0" presId="urn:microsoft.com/office/officeart/2008/layout/VerticalCurvedList"/>
    <dgm:cxn modelId="{11E7AC30-F899-4607-BA47-AB6E704708D5}" type="presOf" srcId="{D09A0D74-1E9D-4641-A670-57EA92C9CDAF}" destId="{85254641-2B17-4578-9F7A-97102332D8CB}" srcOrd="0" destOrd="0" presId="urn:microsoft.com/office/officeart/2008/layout/VerticalCurvedList"/>
    <dgm:cxn modelId="{629A4620-BE4C-471C-BCB4-695B1C7E62F2}" srcId="{D09A0D74-1E9D-4641-A670-57EA92C9CDAF}" destId="{5BCFE884-8624-4BD8-B6A3-A3F507540376}" srcOrd="3" destOrd="0" parTransId="{68D04B30-B1F5-46EA-946F-2FDD544FC555}" sibTransId="{49C7696A-1424-4B7C-9F69-F4529B3F5F5B}"/>
    <dgm:cxn modelId="{5489ACC2-A56E-4E4E-8064-6F50A4C83B80}" srcId="{D09A0D74-1E9D-4641-A670-57EA92C9CDAF}" destId="{6AEC67BF-70DE-48AC-835F-0D74DC53811A}" srcOrd="4" destOrd="0" parTransId="{3124B051-6A60-4947-9B96-A1CF426210E3}" sibTransId="{9736D160-DD7B-4D93-92F5-8E6E14F0D0D5}"/>
    <dgm:cxn modelId="{98C7DA9B-6A4D-4F44-8CA0-2E2E4036C8EF}" type="presOf" srcId="{360E9D86-52C2-4F22-9DB6-663C2F4CBF56}" destId="{A6BF3DAC-8ED5-4EA7-A4AE-61BA4F2E4497}" srcOrd="0" destOrd="0" presId="urn:microsoft.com/office/officeart/2008/layout/VerticalCurvedList"/>
    <dgm:cxn modelId="{1ED05C93-E1C2-4667-8E4C-034E7A26D996}" srcId="{D09A0D74-1E9D-4641-A670-57EA92C9CDAF}" destId="{C9FF7A0F-1371-467D-91D5-ACE7305890F0}" srcOrd="0" destOrd="0" parTransId="{EFFD97EE-6AC9-478D-997D-161AB07010EA}" sibTransId="{360E9D86-52C2-4F22-9DB6-663C2F4CBF56}"/>
    <dgm:cxn modelId="{DA5CB844-3AC1-4F9A-9ED6-EFEEF4FFD0A9}" type="presParOf" srcId="{85254641-2B17-4578-9F7A-97102332D8CB}" destId="{39FEE170-0C78-41B3-B7E5-7EF5B679874D}" srcOrd="0" destOrd="0" presId="urn:microsoft.com/office/officeart/2008/layout/VerticalCurvedList"/>
    <dgm:cxn modelId="{727261D4-D2D9-46AC-9C7A-F1B6D4BAAEE4}" type="presParOf" srcId="{39FEE170-0C78-41B3-B7E5-7EF5B679874D}" destId="{2695C4C3-AD29-47CD-A8EB-DDADE97114A4}" srcOrd="0" destOrd="0" presId="urn:microsoft.com/office/officeart/2008/layout/VerticalCurvedList"/>
    <dgm:cxn modelId="{ECA0F860-25A3-4527-984B-E9BCEE196D84}" type="presParOf" srcId="{2695C4C3-AD29-47CD-A8EB-DDADE97114A4}" destId="{CE57A0D4-D050-4257-82C4-ED14D203BBD0}" srcOrd="0" destOrd="0" presId="urn:microsoft.com/office/officeart/2008/layout/VerticalCurvedList"/>
    <dgm:cxn modelId="{993C9CC0-71A7-4433-80C6-5EF9E36BCF45}" type="presParOf" srcId="{2695C4C3-AD29-47CD-A8EB-DDADE97114A4}" destId="{A6BF3DAC-8ED5-4EA7-A4AE-61BA4F2E4497}" srcOrd="1" destOrd="0" presId="urn:microsoft.com/office/officeart/2008/layout/VerticalCurvedList"/>
    <dgm:cxn modelId="{68953D9B-98C3-4F90-861F-8AA0B7E5E214}" type="presParOf" srcId="{2695C4C3-AD29-47CD-A8EB-DDADE97114A4}" destId="{2815EB50-5088-4243-B086-987A854C427B}" srcOrd="2" destOrd="0" presId="urn:microsoft.com/office/officeart/2008/layout/VerticalCurvedList"/>
    <dgm:cxn modelId="{252E6C57-CF02-4AAE-A6B7-10240F191CBE}" type="presParOf" srcId="{2695C4C3-AD29-47CD-A8EB-DDADE97114A4}" destId="{29926B55-E1AC-4874-9512-34B787C2E639}" srcOrd="3" destOrd="0" presId="urn:microsoft.com/office/officeart/2008/layout/VerticalCurvedList"/>
    <dgm:cxn modelId="{B5DF5C2E-2384-45E6-AFE8-7BB332F0A7F5}" type="presParOf" srcId="{39FEE170-0C78-41B3-B7E5-7EF5B679874D}" destId="{2F452CCC-E699-4ED2-99E6-BE393EDAF0B7}" srcOrd="1" destOrd="0" presId="urn:microsoft.com/office/officeart/2008/layout/VerticalCurvedList"/>
    <dgm:cxn modelId="{A399F25F-FD20-4FE8-9443-3C17B213F2AE}" type="presParOf" srcId="{39FEE170-0C78-41B3-B7E5-7EF5B679874D}" destId="{4A695148-36F4-44E4-B6E9-E93BDC484B11}" srcOrd="2" destOrd="0" presId="urn:microsoft.com/office/officeart/2008/layout/VerticalCurvedList"/>
    <dgm:cxn modelId="{D3382A26-D0FA-4797-8D4C-084053B16359}" type="presParOf" srcId="{4A695148-36F4-44E4-B6E9-E93BDC484B11}" destId="{99B211BC-CA1E-4735-92F0-AF5462A46A9B}" srcOrd="0" destOrd="0" presId="urn:microsoft.com/office/officeart/2008/layout/VerticalCurvedList"/>
    <dgm:cxn modelId="{F38465DD-5509-4DCD-998D-990991275EC6}" type="presParOf" srcId="{39FEE170-0C78-41B3-B7E5-7EF5B679874D}" destId="{B79BA4D1-8A26-4BDB-80B1-CC1D40285931}" srcOrd="3" destOrd="0" presId="urn:microsoft.com/office/officeart/2008/layout/VerticalCurvedList"/>
    <dgm:cxn modelId="{8D8D5A58-184C-4255-9BED-63B909624DFD}" type="presParOf" srcId="{39FEE170-0C78-41B3-B7E5-7EF5B679874D}" destId="{AA860115-158F-42FD-887F-669819A89191}" srcOrd="4" destOrd="0" presId="urn:microsoft.com/office/officeart/2008/layout/VerticalCurvedList"/>
    <dgm:cxn modelId="{52C42FEA-D64F-42F5-AE41-8B65E3779B50}" type="presParOf" srcId="{AA860115-158F-42FD-887F-669819A89191}" destId="{89A1F00A-E40B-4B96-85BD-5A4386B7BD1A}" srcOrd="0" destOrd="0" presId="urn:microsoft.com/office/officeart/2008/layout/VerticalCurvedList"/>
    <dgm:cxn modelId="{4E33EF32-4DEE-4326-859D-71300549A16E}" type="presParOf" srcId="{39FEE170-0C78-41B3-B7E5-7EF5B679874D}" destId="{9CC005B5-9C20-491D-A5FC-A604D27DD877}" srcOrd="5" destOrd="0" presId="urn:microsoft.com/office/officeart/2008/layout/VerticalCurvedList"/>
    <dgm:cxn modelId="{A175BA29-3F97-4468-BA71-F337F8A0509C}" type="presParOf" srcId="{39FEE170-0C78-41B3-B7E5-7EF5B679874D}" destId="{8278DC05-FA48-409F-BF7A-C82A8F474A44}" srcOrd="6" destOrd="0" presId="urn:microsoft.com/office/officeart/2008/layout/VerticalCurvedList"/>
    <dgm:cxn modelId="{9AE32633-E416-40CC-99A7-A38C608A652C}" type="presParOf" srcId="{8278DC05-FA48-409F-BF7A-C82A8F474A44}" destId="{DC0794EC-C71D-4472-B1AE-5AD665AE252D}" srcOrd="0" destOrd="0" presId="urn:microsoft.com/office/officeart/2008/layout/VerticalCurvedList"/>
    <dgm:cxn modelId="{218A13FC-0F39-4A6B-AAF2-23EDFC79572A}" type="presParOf" srcId="{39FEE170-0C78-41B3-B7E5-7EF5B679874D}" destId="{693E8F86-D216-429F-A095-03928733D027}" srcOrd="7" destOrd="0" presId="urn:microsoft.com/office/officeart/2008/layout/VerticalCurvedList"/>
    <dgm:cxn modelId="{45E87F0A-F111-4F9B-B544-2DD9DAC26184}" type="presParOf" srcId="{39FEE170-0C78-41B3-B7E5-7EF5B679874D}" destId="{21305AE6-BD99-4571-B9AC-B2E9DB2AB7D7}" srcOrd="8" destOrd="0" presId="urn:microsoft.com/office/officeart/2008/layout/VerticalCurvedList"/>
    <dgm:cxn modelId="{10D27914-766F-4139-B2AC-8814677A196A}" type="presParOf" srcId="{21305AE6-BD99-4571-B9AC-B2E9DB2AB7D7}" destId="{AAA4F33A-E45E-41F7-8206-E229837CB96C}" srcOrd="0" destOrd="0" presId="urn:microsoft.com/office/officeart/2008/layout/VerticalCurvedList"/>
    <dgm:cxn modelId="{19DBE8BE-6BDE-487C-9A2E-FAA8A0EEAEC0}" type="presParOf" srcId="{39FEE170-0C78-41B3-B7E5-7EF5B679874D}" destId="{DBDAB7EC-45E2-4015-B5D3-61FBB393DC25}" srcOrd="9" destOrd="0" presId="urn:microsoft.com/office/officeart/2008/layout/VerticalCurvedList"/>
    <dgm:cxn modelId="{98916937-EE04-4939-9D22-89DC9ACE4E36}" type="presParOf" srcId="{39FEE170-0C78-41B3-B7E5-7EF5B679874D}" destId="{BC4DDC1E-2333-4A48-8E1E-1AD6585B4CA4}" srcOrd="10" destOrd="0" presId="urn:microsoft.com/office/officeart/2008/layout/VerticalCurvedList"/>
    <dgm:cxn modelId="{A779DE4B-D3CE-4499-B857-0DB61524CC3D}" type="presParOf" srcId="{BC4DDC1E-2333-4A48-8E1E-1AD6585B4CA4}" destId="{ABE848AD-F244-4146-82A4-D8957B215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7155B-3282-456C-BB55-DA0B79FAAC61}">
      <dsp:nvSpPr>
        <dsp:cNvPr id="0" name=""/>
        <dsp:cNvSpPr/>
      </dsp:nvSpPr>
      <dsp:spPr>
        <a:xfrm rot="5400000">
          <a:off x="-203737" y="206043"/>
          <a:ext cx="1358251" cy="9507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 rot="-5400000">
        <a:off x="1" y="477693"/>
        <a:ext cx="950776" cy="407475"/>
      </dsp:txXfrm>
    </dsp:sp>
    <dsp:sp modelId="{776F351D-9EAC-450D-AF4F-EAFD9360A2D4}">
      <dsp:nvSpPr>
        <dsp:cNvPr id="0" name=""/>
        <dsp:cNvSpPr/>
      </dsp:nvSpPr>
      <dsp:spPr>
        <a:xfrm rot="5400000">
          <a:off x="4355131" y="-3402048"/>
          <a:ext cx="882863" cy="76915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spoznati  psihološki pristup i primjenu pravila osobne i radne higijene, te poslovne komunikacije uz  uvažavanje ljudske različitosti kod zaposlenika u ugostiteljstvu</a:t>
          </a:r>
          <a:endParaRPr lang="hr-HR" sz="2100" kern="1200" dirty="0"/>
        </a:p>
      </dsp:txBody>
      <dsp:txXfrm rot="-5400000">
        <a:off x="950776" y="45405"/>
        <a:ext cx="7648475" cy="796667"/>
      </dsp:txXfrm>
    </dsp:sp>
    <dsp:sp modelId="{409647EF-8762-44E0-A247-E7C3344A1BE7}">
      <dsp:nvSpPr>
        <dsp:cNvPr id="0" name=""/>
        <dsp:cNvSpPr/>
      </dsp:nvSpPr>
      <dsp:spPr>
        <a:xfrm rot="5400000">
          <a:off x="-203737" y="1505455"/>
          <a:ext cx="1358251" cy="9507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 rot="-5400000">
        <a:off x="1" y="1777105"/>
        <a:ext cx="950776" cy="407475"/>
      </dsp:txXfrm>
    </dsp:sp>
    <dsp:sp modelId="{144115F3-E31F-4465-8F23-5462A49EDCD2}">
      <dsp:nvSpPr>
        <dsp:cNvPr id="0" name=""/>
        <dsp:cNvSpPr/>
      </dsp:nvSpPr>
      <dsp:spPr>
        <a:xfrm rot="5400000">
          <a:off x="4238112" y="-2102637"/>
          <a:ext cx="1116901" cy="76915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prezentacija aktualnih hrvatskih, europskih i svjetskih trendova u  gastronomiji koji predstavljaju jedan od uvjeta za uspješno oblikovanja cjelovite gastronomske ponude u odjelu hrane i pića</a:t>
          </a:r>
          <a:endParaRPr lang="hr-HR" sz="2100" kern="1200" dirty="0"/>
        </a:p>
      </dsp:txBody>
      <dsp:txXfrm rot="-5400000">
        <a:off x="950777" y="1239221"/>
        <a:ext cx="7637050" cy="1007855"/>
      </dsp:txXfrm>
    </dsp:sp>
    <dsp:sp modelId="{775DE5FC-9B82-474A-BF93-B161A38CC82A}">
      <dsp:nvSpPr>
        <dsp:cNvPr id="0" name=""/>
        <dsp:cNvSpPr/>
      </dsp:nvSpPr>
      <dsp:spPr>
        <a:xfrm rot="5400000">
          <a:off x="-203737" y="2980502"/>
          <a:ext cx="1358251" cy="9507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 rot="-5400000">
        <a:off x="1" y="3252152"/>
        <a:ext cx="950776" cy="407475"/>
      </dsp:txXfrm>
    </dsp:sp>
    <dsp:sp modelId="{C8DDCD5D-98DA-4A41-A56C-395D271671A5}">
      <dsp:nvSpPr>
        <dsp:cNvPr id="0" name=""/>
        <dsp:cNvSpPr/>
      </dsp:nvSpPr>
      <dsp:spPr>
        <a:xfrm rot="5400000">
          <a:off x="4062475" y="-627589"/>
          <a:ext cx="1468175" cy="76915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praktično usvajanje vještina pripremanja i prigotavljanja pojedinih vrsta jela i to iz skupina: hladnih predjela, juha, toplih predjela, gotovih mesnih ili ribljih jela s pridodacima na bazi tijesta smjesa, povrća ili voća, te salata i toplih i hladnih slastica </a:t>
          </a:r>
          <a:endParaRPr lang="hr-HR" sz="2100" kern="1200" dirty="0"/>
        </a:p>
      </dsp:txBody>
      <dsp:txXfrm rot="-5400000">
        <a:off x="950776" y="2555780"/>
        <a:ext cx="7619903" cy="13248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372FF-7821-4F21-9C1C-0838A43B27D2}">
      <dsp:nvSpPr>
        <dsp:cNvPr id="0" name=""/>
        <dsp:cNvSpPr/>
      </dsp:nvSpPr>
      <dsp:spPr>
        <a:xfrm rot="19200000">
          <a:off x="1130" y="1609569"/>
          <a:ext cx="2645875" cy="1719819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21590" rIns="6477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Myriad Pro" pitchFamily="34" charset="0"/>
            </a:rPr>
            <a:t>reproducirati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naučeno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gradivo</a:t>
          </a:r>
          <a:r>
            <a:rPr lang="en-US" sz="1700" b="1" kern="1200" dirty="0" smtClean="0">
              <a:latin typeface="Myriad Pro" pitchFamily="34" charset="0"/>
            </a:rPr>
            <a:t>  </a:t>
          </a:r>
          <a:r>
            <a:rPr lang="en-US" sz="1700" b="1" kern="1200" dirty="0" err="1" smtClean="0">
              <a:latin typeface="Myriad Pro" pitchFamily="34" charset="0"/>
            </a:rPr>
            <a:t>iz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područja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suvremene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gastronomske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ponude</a:t>
          </a:r>
          <a:r>
            <a:rPr lang="en-US" sz="1700" b="1" kern="1200" dirty="0" smtClean="0">
              <a:latin typeface="Myriad Pro" pitchFamily="34" charset="0"/>
            </a:rPr>
            <a:t> u </a:t>
          </a:r>
          <a:r>
            <a:rPr lang="en-US" sz="1700" b="1" kern="1200" dirty="0" err="1" smtClean="0">
              <a:latin typeface="Myriad Pro" pitchFamily="34" charset="0"/>
            </a:rPr>
            <a:t>izvornom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obliku</a:t>
          </a:r>
          <a:endParaRPr lang="hr-HR" sz="1700" b="1" kern="1200" dirty="0" smtClean="0">
            <a:latin typeface="Myriad Pro" pitchFamily="34" charset="0"/>
          </a:endParaRPr>
        </a:p>
      </dsp:txBody>
      <dsp:txXfrm>
        <a:off x="112068" y="1683703"/>
        <a:ext cx="2477965" cy="1635864"/>
      </dsp:txXfrm>
    </dsp:sp>
    <dsp:sp modelId="{F5CF1C37-D0D4-4ECE-BA83-E5D5F2E7FA42}">
      <dsp:nvSpPr>
        <dsp:cNvPr id="0" name=""/>
        <dsp:cNvSpPr/>
      </dsp:nvSpPr>
      <dsp:spPr>
        <a:xfrm>
          <a:off x="2998237" y="518711"/>
          <a:ext cx="2645875" cy="1719819"/>
        </a:xfrm>
        <a:prstGeom prst="round2SameRect">
          <a:avLst/>
        </a:prstGeom>
        <a:solidFill>
          <a:schemeClr val="accent5">
            <a:hueOff val="-4966938"/>
            <a:satOff val="19906"/>
            <a:lumOff val="4314"/>
            <a:alpha val="4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21590" rIns="6477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Myriad Pro" pitchFamily="34" charset="0"/>
            </a:rPr>
            <a:t>opisati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i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interpretirati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temeljne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pojmove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vezane</a:t>
          </a:r>
          <a:r>
            <a:rPr lang="en-US" sz="1700" b="1" kern="1200" dirty="0" smtClean="0">
              <a:latin typeface="Myriad Pro" pitchFamily="34" charset="0"/>
            </a:rPr>
            <a:t> za </a:t>
          </a:r>
          <a:r>
            <a:rPr lang="en-US" sz="1700" b="1" kern="1200" dirty="0" err="1" smtClean="0">
              <a:latin typeface="Myriad Pro" pitchFamily="34" charset="0"/>
            </a:rPr>
            <a:t>gastronomiju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i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zdravu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prehranu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koju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danas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probirljiv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gost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traži</a:t>
          </a:r>
          <a:r>
            <a:rPr lang="en-US" sz="1700" b="1" kern="1200" dirty="0" smtClean="0">
              <a:latin typeface="Myriad Pro" pitchFamily="34" charset="0"/>
            </a:rPr>
            <a:t> od </a:t>
          </a:r>
          <a:r>
            <a:rPr lang="en-US" sz="1700" b="1" kern="1200" dirty="0" err="1" smtClean="0">
              <a:latin typeface="Myriad Pro" pitchFamily="34" charset="0"/>
            </a:rPr>
            <a:t>ugostitelja</a:t>
          </a:r>
          <a:endParaRPr lang="hr-HR" sz="1700" b="1" kern="1200" dirty="0" smtClean="0">
            <a:latin typeface="Myriad Pro" pitchFamily="34" charset="0"/>
          </a:endParaRPr>
        </a:p>
      </dsp:txBody>
      <dsp:txXfrm>
        <a:off x="3082192" y="602666"/>
        <a:ext cx="2477965" cy="1635864"/>
      </dsp:txXfrm>
    </dsp:sp>
    <dsp:sp modelId="{9C4EA396-E1B7-4248-A7B8-8A7B1B700B5C}">
      <dsp:nvSpPr>
        <dsp:cNvPr id="0" name=""/>
        <dsp:cNvSpPr/>
      </dsp:nvSpPr>
      <dsp:spPr>
        <a:xfrm rot="2400000">
          <a:off x="5995343" y="1609569"/>
          <a:ext cx="2645875" cy="1719819"/>
        </a:xfrm>
        <a:prstGeom prst="round2SameRect">
          <a:avLst/>
        </a:prstGeom>
        <a:solidFill>
          <a:schemeClr val="accent5">
            <a:hueOff val="-9933876"/>
            <a:satOff val="39811"/>
            <a:lumOff val="8628"/>
            <a:alpha val="6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21590" rIns="6477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Myriad Pro" pitchFamily="34" charset="0"/>
            </a:rPr>
            <a:t>prezentirati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suvremenu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organizaciju</a:t>
          </a:r>
          <a:r>
            <a:rPr lang="en-US" sz="1700" b="1" kern="1200" dirty="0" smtClean="0">
              <a:latin typeface="Myriad Pro" pitchFamily="34" charset="0"/>
            </a:rPr>
            <a:t> u </a:t>
          </a:r>
          <a:r>
            <a:rPr lang="en-US" sz="1700" b="1" kern="1200" dirty="0" err="1" smtClean="0">
              <a:latin typeface="Myriad Pro" pitchFamily="34" charset="0"/>
            </a:rPr>
            <a:t>ugostiteljskoj</a:t>
          </a:r>
          <a:r>
            <a:rPr lang="en-US" sz="1700" b="1" kern="1200" dirty="0" smtClean="0">
              <a:latin typeface="Myriad Pro" pitchFamily="34" charset="0"/>
            </a:rPr>
            <a:t> </a:t>
          </a:r>
          <a:r>
            <a:rPr lang="en-US" sz="1700" b="1" kern="1200" dirty="0" err="1" smtClean="0">
              <a:latin typeface="Myriad Pro" pitchFamily="34" charset="0"/>
            </a:rPr>
            <a:t>kuhinji</a:t>
          </a:r>
          <a:endParaRPr lang="hr-HR" sz="1700" b="1" kern="1200" dirty="0" smtClean="0">
            <a:latin typeface="Myriad Pro" pitchFamily="34" charset="0"/>
          </a:endParaRPr>
        </a:p>
      </dsp:txBody>
      <dsp:txXfrm>
        <a:off x="6052315" y="1683703"/>
        <a:ext cx="2477965" cy="163586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C9BC5-2415-4A57-BBF9-10A30A085B99}">
      <dsp:nvSpPr>
        <dsp:cNvPr id="0" name=""/>
        <dsp:cNvSpPr/>
      </dsp:nvSpPr>
      <dsp:spPr>
        <a:xfrm>
          <a:off x="232872" y="1248"/>
          <a:ext cx="882671" cy="117244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 dirty="0">
            <a:latin typeface="Myriad Pro" pitchFamily="34" charset="0"/>
          </a:endParaRPr>
        </a:p>
      </dsp:txBody>
      <dsp:txXfrm>
        <a:off x="232872" y="1248"/>
        <a:ext cx="882671" cy="1172440"/>
      </dsp:txXfrm>
    </dsp:sp>
    <dsp:sp modelId="{046E5B01-C268-4425-BA44-46C5E47CF256}">
      <dsp:nvSpPr>
        <dsp:cNvPr id="0" name=""/>
        <dsp:cNvSpPr/>
      </dsp:nvSpPr>
      <dsp:spPr>
        <a:xfrm>
          <a:off x="734500" y="100905"/>
          <a:ext cx="7888518" cy="97312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Myriad Pro" pitchFamily="34" charset="0"/>
            </a:rPr>
            <a:t>primjena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integriranog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sustava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kvalitete</a:t>
          </a:r>
          <a:r>
            <a:rPr lang="en-US" sz="2100" kern="1200" dirty="0" smtClean="0">
              <a:latin typeface="Myriad Pro" pitchFamily="34" charset="0"/>
            </a:rPr>
            <a:t>  ISO 9001: 2000 </a:t>
          </a:r>
          <a:r>
            <a:rPr lang="en-US" sz="2100" kern="1200" dirty="0" err="1" smtClean="0">
              <a:latin typeface="Myriad Pro" pitchFamily="34" charset="0"/>
            </a:rPr>
            <a:t>i</a:t>
          </a:r>
          <a:r>
            <a:rPr lang="en-US" sz="2100" kern="1200" dirty="0" smtClean="0">
              <a:latin typeface="Myriad Pro" pitchFamily="34" charset="0"/>
            </a:rPr>
            <a:t> HACCP-a </a:t>
          </a:r>
          <a:r>
            <a:rPr lang="en-US" sz="2100" kern="1200" dirty="0" err="1" smtClean="0">
              <a:latin typeface="Myriad Pro" pitchFamily="34" charset="0"/>
            </a:rPr>
            <a:t>Certificiranim</a:t>
          </a:r>
          <a:r>
            <a:rPr lang="en-US" sz="2100" kern="1200" dirty="0" smtClean="0">
              <a:latin typeface="Myriad Pro" pitchFamily="34" charset="0"/>
            </a:rPr>
            <a:t> od DNV-a u </a:t>
          </a:r>
          <a:r>
            <a:rPr lang="en-US" sz="2100" kern="1200" dirty="0" err="1" smtClean="0">
              <a:latin typeface="Myriad Pro" pitchFamily="34" charset="0"/>
            </a:rPr>
            <a:t>kuhinji</a:t>
          </a:r>
          <a:endParaRPr lang="hr-HR" sz="2100" kern="1200" dirty="0">
            <a:latin typeface="Myriad Pro" pitchFamily="34" charset="0"/>
          </a:endParaRPr>
        </a:p>
      </dsp:txBody>
      <dsp:txXfrm>
        <a:off x="1221063" y="100905"/>
        <a:ext cx="6915393" cy="973125"/>
      </dsp:txXfrm>
    </dsp:sp>
    <dsp:sp modelId="{220A8ED7-7972-4247-9A3B-A85AE8330EBA}">
      <dsp:nvSpPr>
        <dsp:cNvPr id="0" name=""/>
        <dsp:cNvSpPr/>
      </dsp:nvSpPr>
      <dsp:spPr>
        <a:xfrm>
          <a:off x="232872" y="1337829"/>
          <a:ext cx="882671" cy="1172440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 dirty="0">
            <a:latin typeface="Myriad Pro" pitchFamily="34" charset="0"/>
          </a:endParaRPr>
        </a:p>
      </dsp:txBody>
      <dsp:txXfrm>
        <a:off x="232872" y="1337829"/>
        <a:ext cx="882671" cy="1172440"/>
      </dsp:txXfrm>
    </dsp:sp>
    <dsp:sp modelId="{020A9503-D32A-4437-BD7D-8142CA46E04D}">
      <dsp:nvSpPr>
        <dsp:cNvPr id="0" name=""/>
        <dsp:cNvSpPr/>
      </dsp:nvSpPr>
      <dsp:spPr>
        <a:xfrm>
          <a:off x="734500" y="1437487"/>
          <a:ext cx="7888518" cy="973125"/>
        </a:xfrm>
        <a:prstGeom prst="chevron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Myriad Pro" pitchFamily="34" charset="0"/>
            </a:rPr>
            <a:t>primije</a:t>
          </a:r>
          <a:r>
            <a:rPr lang="hr-HR" sz="2100" kern="1200" dirty="0" smtClean="0">
              <a:latin typeface="Myriad Pro" pitchFamily="34" charset="0"/>
            </a:rPr>
            <a:t>na</a:t>
          </a:r>
          <a:r>
            <a:rPr lang="en-US" sz="2100" kern="1200" dirty="0" smtClean="0">
              <a:latin typeface="Myriad Pro" pitchFamily="34" charset="0"/>
            </a:rPr>
            <a:t>  </a:t>
          </a:r>
          <a:r>
            <a:rPr lang="en-US" sz="2100" kern="1200" dirty="0" err="1" smtClean="0">
              <a:latin typeface="Myriad Pro" pitchFamily="34" charset="0"/>
            </a:rPr>
            <a:t>stečen</a:t>
          </a:r>
          <a:r>
            <a:rPr lang="hr-HR" sz="2100" kern="1200" dirty="0" smtClean="0">
              <a:latin typeface="Myriad Pro" pitchFamily="34" charset="0"/>
            </a:rPr>
            <a:t>ih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teorijsko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i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praktičn</a:t>
          </a:r>
          <a:r>
            <a:rPr lang="hr-HR" sz="2100" kern="1200" dirty="0" smtClean="0">
              <a:latin typeface="Myriad Pro" pitchFamily="34" charset="0"/>
            </a:rPr>
            <a:t>ih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znanj</a:t>
          </a:r>
          <a:r>
            <a:rPr lang="hr-HR" sz="2100" kern="1200" dirty="0" smtClean="0">
              <a:latin typeface="Myriad Pro" pitchFamily="34" charset="0"/>
            </a:rPr>
            <a:t>a</a:t>
          </a:r>
          <a:r>
            <a:rPr lang="en-US" sz="2100" kern="1200" dirty="0" smtClean="0">
              <a:latin typeface="Myriad Pro" pitchFamily="34" charset="0"/>
            </a:rPr>
            <a:t>  u </a:t>
          </a:r>
          <a:r>
            <a:rPr lang="en-US" sz="2100" kern="1200" dirty="0" err="1" smtClean="0">
              <a:latin typeface="Myriad Pro" pitchFamily="34" charset="0"/>
            </a:rPr>
            <a:t>rješavanju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određene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problematike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vezane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uz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oblikovanje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atraktivne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i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prepoznatljive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gastronomske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ponude</a:t>
          </a:r>
          <a:endParaRPr lang="hr-HR" sz="2100" kern="1200" dirty="0">
            <a:latin typeface="Myriad Pro" pitchFamily="34" charset="0"/>
          </a:endParaRPr>
        </a:p>
      </dsp:txBody>
      <dsp:txXfrm>
        <a:off x="1221063" y="1437487"/>
        <a:ext cx="6915393" cy="973125"/>
      </dsp:txXfrm>
    </dsp:sp>
    <dsp:sp modelId="{DF8B9073-D5FE-4ED2-B9DC-DDC9F2E1A608}">
      <dsp:nvSpPr>
        <dsp:cNvPr id="0" name=""/>
        <dsp:cNvSpPr/>
      </dsp:nvSpPr>
      <dsp:spPr>
        <a:xfrm>
          <a:off x="232872" y="2674411"/>
          <a:ext cx="919955" cy="117244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 dirty="0">
            <a:latin typeface="Myriad Pro" pitchFamily="34" charset="0"/>
          </a:endParaRPr>
        </a:p>
      </dsp:txBody>
      <dsp:txXfrm>
        <a:off x="232872" y="2674411"/>
        <a:ext cx="919955" cy="1172440"/>
      </dsp:txXfrm>
    </dsp:sp>
    <dsp:sp modelId="{76198DF3-66C7-4F84-8291-D048B6BB5943}">
      <dsp:nvSpPr>
        <dsp:cNvPr id="0" name=""/>
        <dsp:cNvSpPr/>
      </dsp:nvSpPr>
      <dsp:spPr>
        <a:xfrm>
          <a:off x="771784" y="2774069"/>
          <a:ext cx="7888518" cy="973125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Myriad Pro" pitchFamily="34" charset="0"/>
            </a:rPr>
            <a:t>spoznati</a:t>
          </a:r>
          <a:r>
            <a:rPr lang="en-US" sz="2100" kern="1200" dirty="0" smtClean="0">
              <a:latin typeface="Myriad Pro" pitchFamily="34" charset="0"/>
            </a:rPr>
            <a:t>  </a:t>
          </a:r>
          <a:r>
            <a:rPr lang="en-US" sz="2100" kern="1200" dirty="0" err="1" smtClean="0">
              <a:latin typeface="Myriad Pro" pitchFamily="34" charset="0"/>
            </a:rPr>
            <a:t>psihološki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pristup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i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primjenu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pravila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osobne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i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radne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higijene</a:t>
          </a:r>
          <a:r>
            <a:rPr lang="en-US" sz="2100" kern="1200" dirty="0" smtClean="0">
              <a:latin typeface="Myriad Pro" pitchFamily="34" charset="0"/>
            </a:rPr>
            <a:t>, </a:t>
          </a:r>
          <a:r>
            <a:rPr lang="en-US" sz="2100" kern="1200" dirty="0" err="1" smtClean="0">
              <a:latin typeface="Myriad Pro" pitchFamily="34" charset="0"/>
            </a:rPr>
            <a:t>te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poslovne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komunikacije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uz</a:t>
          </a:r>
          <a:r>
            <a:rPr lang="en-US" sz="2100" kern="1200" dirty="0" smtClean="0">
              <a:latin typeface="Myriad Pro" pitchFamily="34" charset="0"/>
            </a:rPr>
            <a:t>  </a:t>
          </a:r>
          <a:r>
            <a:rPr lang="en-US" sz="2100" kern="1200" dirty="0" err="1" smtClean="0">
              <a:latin typeface="Myriad Pro" pitchFamily="34" charset="0"/>
            </a:rPr>
            <a:t>uvažavanje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ljudske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različitosti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kod</a:t>
          </a:r>
          <a:r>
            <a:rPr lang="en-US" sz="2100" kern="1200" dirty="0" smtClean="0">
              <a:latin typeface="Myriad Pro" pitchFamily="34" charset="0"/>
            </a:rPr>
            <a:t> </a:t>
          </a:r>
          <a:r>
            <a:rPr lang="en-US" sz="2100" kern="1200" dirty="0" err="1" smtClean="0">
              <a:latin typeface="Myriad Pro" pitchFamily="34" charset="0"/>
            </a:rPr>
            <a:t>zaposlenika</a:t>
          </a:r>
          <a:r>
            <a:rPr lang="en-US" sz="2100" kern="1200" dirty="0" smtClean="0">
              <a:latin typeface="Myriad Pro" pitchFamily="34" charset="0"/>
            </a:rPr>
            <a:t> u </a:t>
          </a:r>
          <a:r>
            <a:rPr lang="en-US" sz="2100" kern="1200" dirty="0" err="1" smtClean="0">
              <a:latin typeface="Myriad Pro" pitchFamily="34" charset="0"/>
            </a:rPr>
            <a:t>kuhinji</a:t>
          </a:r>
          <a:endParaRPr lang="hr-HR" sz="2100" kern="1200" dirty="0">
            <a:latin typeface="Myriad Pro" pitchFamily="34" charset="0"/>
          </a:endParaRPr>
        </a:p>
      </dsp:txBody>
      <dsp:txXfrm>
        <a:off x="1258347" y="2774069"/>
        <a:ext cx="6915393" cy="973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27473-39A8-4950-B33E-60DEE96798B2}">
      <dsp:nvSpPr>
        <dsp:cNvPr id="0" name=""/>
        <dsp:cNvSpPr/>
      </dsp:nvSpPr>
      <dsp:spPr>
        <a:xfrm>
          <a:off x="6497" y="105550"/>
          <a:ext cx="4613012" cy="4613012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3869" tIns="25400" rIns="253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Myriad Pro" pitchFamily="34" charset="0"/>
            </a:rPr>
            <a:t>Definira</a:t>
          </a:r>
          <a:r>
            <a:rPr lang="hr-HR" sz="2000" kern="1200" dirty="0" smtClean="0">
              <a:latin typeface="Myriad Pro" pitchFamily="34" charset="0"/>
            </a:rPr>
            <a:t>nje </a:t>
          </a:r>
          <a:r>
            <a:rPr lang="en-US" sz="2000" kern="1200" dirty="0" err="1" smtClean="0">
              <a:latin typeface="Myriad Pro" pitchFamily="34" charset="0"/>
            </a:rPr>
            <a:t>temeljn</a:t>
          </a:r>
          <a:r>
            <a:rPr lang="hr-HR" sz="2000" kern="1200" dirty="0" smtClean="0">
              <a:latin typeface="Myriad Pro" pitchFamily="34" charset="0"/>
            </a:rPr>
            <a:t>ih </a:t>
          </a:r>
          <a:r>
            <a:rPr lang="en-US" sz="2000" kern="1200" dirty="0" err="1" smtClean="0">
              <a:latin typeface="Myriad Pro" pitchFamily="34" charset="0"/>
            </a:rPr>
            <a:t>dužnosti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stručnog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osoblja</a:t>
          </a:r>
          <a:r>
            <a:rPr lang="en-US" sz="2000" kern="1200" dirty="0" smtClean="0">
              <a:latin typeface="Myriad Pro" pitchFamily="34" charset="0"/>
            </a:rPr>
            <a:t> u </a:t>
          </a:r>
          <a:r>
            <a:rPr lang="en-US" sz="2000" kern="1200" dirty="0" err="1" smtClean="0">
              <a:latin typeface="Myriad Pro" pitchFamily="34" charset="0"/>
            </a:rPr>
            <a:t>prezentaciji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aktualnih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trendova</a:t>
          </a:r>
          <a:r>
            <a:rPr lang="en-US" sz="2000" kern="1200" dirty="0" smtClean="0">
              <a:latin typeface="Myriad Pro" pitchFamily="34" charset="0"/>
            </a:rPr>
            <a:t> u  </a:t>
          </a:r>
          <a:r>
            <a:rPr lang="en-US" sz="2000" kern="1200" dirty="0" err="1" smtClean="0">
              <a:latin typeface="Myriad Pro" pitchFamily="34" charset="0"/>
            </a:rPr>
            <a:t>gastronomiji</a:t>
          </a:r>
          <a:endParaRPr lang="hr-HR" sz="2000" kern="1200" dirty="0" smtClean="0">
            <a:latin typeface="Myriad Pro" pitchFamily="34" charset="0"/>
          </a:endParaRPr>
        </a:p>
      </dsp:txBody>
      <dsp:txXfrm>
        <a:off x="682057" y="781110"/>
        <a:ext cx="3261892" cy="3261892"/>
      </dsp:txXfrm>
    </dsp:sp>
    <dsp:sp modelId="{A20D103B-8B10-4F8C-BD32-361472F39633}">
      <dsp:nvSpPr>
        <dsp:cNvPr id="0" name=""/>
        <dsp:cNvSpPr/>
      </dsp:nvSpPr>
      <dsp:spPr>
        <a:xfrm>
          <a:off x="3696906" y="105550"/>
          <a:ext cx="4613012" cy="461301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3869" tIns="25400" rIns="253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Myriad Pro" pitchFamily="34" charset="0"/>
            </a:rPr>
            <a:t>praktično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usvajanje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vještina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pripremanja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i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prigotavljanja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pojedinih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vrsta</a:t>
          </a:r>
          <a:r>
            <a:rPr lang="en-US" sz="2000" kern="1200" dirty="0" smtClean="0">
              <a:latin typeface="Myriad Pro" pitchFamily="34" charset="0"/>
            </a:rPr>
            <a:t> </a:t>
          </a:r>
          <a:r>
            <a:rPr lang="en-US" sz="2000" kern="1200" dirty="0" err="1" smtClean="0">
              <a:latin typeface="Myriad Pro" pitchFamily="34" charset="0"/>
            </a:rPr>
            <a:t>jela</a:t>
          </a:r>
          <a:endParaRPr lang="hr-HR" sz="2000" kern="1200" dirty="0" smtClean="0">
            <a:latin typeface="Myriad Pro" pitchFamily="34" charset="0"/>
          </a:endParaRPr>
        </a:p>
      </dsp:txBody>
      <dsp:txXfrm>
        <a:off x="4372466" y="781110"/>
        <a:ext cx="3261892" cy="3261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55820-58C8-437E-BC08-45B4F4A60A4D}">
      <dsp:nvSpPr>
        <dsp:cNvPr id="0" name=""/>
        <dsp:cNvSpPr/>
      </dsp:nvSpPr>
      <dsp:spPr>
        <a:xfrm>
          <a:off x="0" y="0"/>
          <a:ext cx="7467229" cy="14256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potica</a:t>
          </a:r>
          <a:r>
            <a:rPr lang="hr-HR" sz="2000" kern="1200" dirty="0" smtClean="0"/>
            <a:t>nje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koordinacij</a:t>
          </a:r>
          <a:r>
            <a:rPr lang="hr-HR" sz="2000" kern="1200" dirty="0" smtClean="0"/>
            <a:t>e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korelacij</a:t>
          </a:r>
          <a:r>
            <a:rPr lang="hr-HR" sz="2000" kern="1200" dirty="0" smtClean="0"/>
            <a:t>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integracij</a:t>
          </a:r>
          <a:r>
            <a:rPr lang="hr-HR" sz="2000" kern="1200" dirty="0" smtClean="0"/>
            <a:t>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unutar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svih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nastavnih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predmeta</a:t>
          </a:r>
          <a:r>
            <a:rPr lang="en-US" sz="2000" kern="1200" dirty="0" smtClean="0"/>
            <a:t> </a:t>
          </a:r>
          <a:endParaRPr lang="hr-HR" sz="2000" kern="1200" dirty="0" smtClean="0"/>
        </a:p>
      </dsp:txBody>
      <dsp:txXfrm>
        <a:off x="41755" y="41755"/>
        <a:ext cx="5928862" cy="1342121"/>
      </dsp:txXfrm>
    </dsp:sp>
    <dsp:sp modelId="{95005DFF-C85D-4424-B77D-DA24AB626479}">
      <dsp:nvSpPr>
        <dsp:cNvPr id="0" name=""/>
        <dsp:cNvSpPr/>
      </dsp:nvSpPr>
      <dsp:spPr>
        <a:xfrm>
          <a:off x="658873" y="1663237"/>
          <a:ext cx="7467229" cy="142563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 val="6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prosu</a:t>
          </a:r>
          <a:r>
            <a:rPr lang="hr-HR" sz="2000" kern="1200" dirty="0" smtClean="0"/>
            <a:t>đivanje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koji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način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kritično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procijeniti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valjanost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svojih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ideja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glede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oblikovanja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gastronomske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ponude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izabrati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najpovoljniju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opciju</a:t>
          </a:r>
          <a:r>
            <a:rPr lang="en-US" sz="2000" kern="1200" dirty="0" smtClean="0"/>
            <a:t> za </a:t>
          </a:r>
          <a:r>
            <a:rPr lang="en-US" sz="2000" kern="1200" dirty="0" err="1" smtClean="0"/>
            <a:t>ugostiteljsko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poduzeće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argumentima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obraniti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svoj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osobni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stav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tj</a:t>
          </a:r>
          <a:r>
            <a:rPr lang="en-US" sz="2000" kern="1200" dirty="0" smtClean="0"/>
            <a:t>. </a:t>
          </a:r>
          <a:r>
            <a:rPr lang="en-US" sz="2000" kern="1200" dirty="0" err="1" smtClean="0"/>
            <a:t>donošenu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strategijsku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odluku</a:t>
          </a:r>
          <a:endParaRPr lang="hr-HR" sz="2000" kern="1200" dirty="0" smtClean="0"/>
        </a:p>
      </dsp:txBody>
      <dsp:txXfrm>
        <a:off x="700628" y="1704992"/>
        <a:ext cx="5798185" cy="1342121"/>
      </dsp:txXfrm>
    </dsp:sp>
    <dsp:sp modelId="{B0272C37-F236-4210-9919-90C072234FC0}">
      <dsp:nvSpPr>
        <dsp:cNvPr id="0" name=""/>
        <dsp:cNvSpPr/>
      </dsp:nvSpPr>
      <dsp:spPr>
        <a:xfrm>
          <a:off x="1317746" y="3326474"/>
          <a:ext cx="7467229" cy="142563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stv</a:t>
          </a:r>
          <a:r>
            <a:rPr lang="hr-HR" sz="2000" kern="1200" dirty="0" smtClean="0"/>
            <a:t>aranje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formulira</a:t>
          </a:r>
          <a:r>
            <a:rPr lang="hr-HR" sz="2000" kern="1200" dirty="0" smtClean="0"/>
            <a:t>nje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nov</a:t>
          </a:r>
          <a:r>
            <a:rPr lang="hr-HR" sz="2000" kern="1200" dirty="0" smtClean="0"/>
            <a:t>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idej</a:t>
          </a:r>
          <a:r>
            <a:rPr lang="hr-HR" sz="2000" kern="1200" dirty="0" smtClean="0"/>
            <a:t>a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glede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atraktivnih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gastronomskih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ponuda</a:t>
          </a:r>
          <a:r>
            <a:rPr lang="en-US" sz="2000" kern="1200" dirty="0" smtClean="0"/>
            <a:t>  s </a:t>
          </a:r>
          <a:r>
            <a:rPr lang="en-US" sz="2000" kern="1200" dirty="0" err="1" smtClean="0"/>
            <a:t>kojima</a:t>
          </a:r>
          <a:r>
            <a:rPr lang="en-US" sz="2000" kern="1200" dirty="0" smtClean="0"/>
            <a:t> se  </a:t>
          </a:r>
          <a:r>
            <a:rPr lang="en-US" sz="2000" kern="1200" dirty="0" err="1" smtClean="0"/>
            <a:t>ugostiteljsko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poduzeće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mo</a:t>
          </a:r>
          <a:r>
            <a:rPr lang="hr-HR" sz="2000" kern="1200" dirty="0" smtClean="0"/>
            <a:t>že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pojaviti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</a:t>
          </a:r>
          <a:r>
            <a:rPr lang="en-US" sz="2000" kern="1200" dirty="0" smtClean="0"/>
            <a:t>   </a:t>
          </a:r>
          <a:r>
            <a:rPr lang="en-US" sz="2000" kern="1200" dirty="0" err="1" smtClean="0"/>
            <a:t>domaćem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stranom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turističkom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tržištu</a:t>
          </a:r>
          <a:endParaRPr lang="hr-HR" sz="2000" kern="1200" dirty="0"/>
        </a:p>
      </dsp:txBody>
      <dsp:txXfrm>
        <a:off x="1359501" y="3368229"/>
        <a:ext cx="5798185" cy="1342121"/>
      </dsp:txXfrm>
    </dsp:sp>
    <dsp:sp modelId="{A8219652-074A-4C1E-BD83-8B520D285E2D}">
      <dsp:nvSpPr>
        <dsp:cNvPr id="0" name=""/>
        <dsp:cNvSpPr/>
      </dsp:nvSpPr>
      <dsp:spPr>
        <a:xfrm>
          <a:off x="6540568" y="1081104"/>
          <a:ext cx="926660" cy="926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6749066" y="1081104"/>
        <a:ext cx="509664" cy="697312"/>
      </dsp:txXfrm>
    </dsp:sp>
    <dsp:sp modelId="{B795B1A9-8860-4B41-BB33-4AE6CB028294}">
      <dsp:nvSpPr>
        <dsp:cNvPr id="0" name=""/>
        <dsp:cNvSpPr/>
      </dsp:nvSpPr>
      <dsp:spPr>
        <a:xfrm>
          <a:off x="7199442" y="2734837"/>
          <a:ext cx="926660" cy="926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7407940" y="2734837"/>
        <a:ext cx="509664" cy="697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66DC2-F953-492D-8FA4-0C36CD92E303}">
      <dsp:nvSpPr>
        <dsp:cNvPr id="0" name=""/>
        <dsp:cNvSpPr/>
      </dsp:nvSpPr>
      <dsp:spPr>
        <a:xfrm rot="5400000">
          <a:off x="-98759" y="101169"/>
          <a:ext cx="658398" cy="4608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232848"/>
        <a:ext cx="460878" cy="197520"/>
      </dsp:txXfrm>
    </dsp:sp>
    <dsp:sp modelId="{EA09E5B7-7A5E-4E19-86A1-AE39C1D6C1BE}">
      <dsp:nvSpPr>
        <dsp:cNvPr id="0" name=""/>
        <dsp:cNvSpPr/>
      </dsp:nvSpPr>
      <dsp:spPr>
        <a:xfrm rot="5400000">
          <a:off x="4372943" y="-3909655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razvijanje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sposobnosti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potpunog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upravljanja</a:t>
          </a:r>
          <a:r>
            <a:rPr lang="en-US" sz="1600" kern="1200" dirty="0" smtClean="0">
              <a:latin typeface="Myriad Pro" pitchFamily="34" charset="0"/>
            </a:rPr>
            <a:t> u </a:t>
          </a:r>
          <a:r>
            <a:rPr lang="en-US" sz="1600" kern="1200" dirty="0" err="1" smtClean="0">
              <a:latin typeface="Myriad Pro" pitchFamily="34" charset="0"/>
            </a:rPr>
            <a:t>ugostiteljskoj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kuhinji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23301"/>
        <a:ext cx="8231198" cy="386176"/>
      </dsp:txXfrm>
    </dsp:sp>
    <dsp:sp modelId="{047A78EC-7F2D-4982-B246-50356EFE0AE5}">
      <dsp:nvSpPr>
        <dsp:cNvPr id="0" name=""/>
        <dsp:cNvSpPr/>
      </dsp:nvSpPr>
      <dsp:spPr>
        <a:xfrm rot="5400000">
          <a:off x="-98759" y="685356"/>
          <a:ext cx="658398" cy="460878"/>
        </a:xfrm>
        <a:prstGeom prst="chevron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817035"/>
        <a:ext cx="460878" cy="197520"/>
      </dsp:txXfrm>
    </dsp:sp>
    <dsp:sp modelId="{C95F5680-AFB9-4B98-A537-E41CD1FB0C37}">
      <dsp:nvSpPr>
        <dsp:cNvPr id="0" name=""/>
        <dsp:cNvSpPr/>
      </dsp:nvSpPr>
      <dsp:spPr>
        <a:xfrm rot="5400000">
          <a:off x="4372943" y="-3325468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upravljanje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ljudskim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potencijalima</a:t>
          </a:r>
          <a:r>
            <a:rPr lang="en-US" sz="1600" kern="1200" dirty="0" smtClean="0">
              <a:latin typeface="Myriad Pro" pitchFamily="34" charset="0"/>
            </a:rPr>
            <a:t>, </a:t>
          </a:r>
          <a:r>
            <a:rPr lang="en-US" sz="1600" kern="1200" dirty="0" err="1" smtClean="0">
              <a:latin typeface="Myriad Pro" pitchFamily="34" charset="0"/>
            </a:rPr>
            <a:t>treniranje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obučavanje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radnika</a:t>
          </a:r>
          <a:r>
            <a:rPr lang="en-US" sz="1600" kern="1200" dirty="0" smtClean="0">
              <a:latin typeface="Myriad Pro" pitchFamily="34" charset="0"/>
            </a:rPr>
            <a:t> u </a:t>
          </a:r>
          <a:r>
            <a:rPr lang="en-US" sz="1600" kern="1200" dirty="0" err="1" smtClean="0">
              <a:latin typeface="Myriad Pro" pitchFamily="34" charset="0"/>
            </a:rPr>
            <a:t>kuhinji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607488"/>
        <a:ext cx="8231198" cy="386176"/>
      </dsp:txXfrm>
    </dsp:sp>
    <dsp:sp modelId="{C5ECC815-261A-4766-BB64-F69927B3E86E}">
      <dsp:nvSpPr>
        <dsp:cNvPr id="0" name=""/>
        <dsp:cNvSpPr/>
      </dsp:nvSpPr>
      <dsp:spPr>
        <a:xfrm rot="5400000">
          <a:off x="-98759" y="1269543"/>
          <a:ext cx="658398" cy="460878"/>
        </a:xfrm>
        <a:prstGeom prst="chevron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1401222"/>
        <a:ext cx="460878" cy="197520"/>
      </dsp:txXfrm>
    </dsp:sp>
    <dsp:sp modelId="{C024DE18-1438-44DF-855B-FDE552BF8DF5}">
      <dsp:nvSpPr>
        <dsp:cNvPr id="0" name=""/>
        <dsp:cNvSpPr/>
      </dsp:nvSpPr>
      <dsp:spPr>
        <a:xfrm rot="5400000">
          <a:off x="4372943" y="-2741281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definiranje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važnosti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primjene</a:t>
          </a:r>
          <a:r>
            <a:rPr lang="en-US" sz="1600" kern="1200" dirty="0" smtClean="0">
              <a:latin typeface="Myriad Pro" pitchFamily="34" charset="0"/>
            </a:rPr>
            <a:t> HACCP </a:t>
          </a:r>
          <a:r>
            <a:rPr lang="en-US" sz="1600" kern="1200" dirty="0" err="1" smtClean="0">
              <a:latin typeface="Myriad Pro" pitchFamily="34" charset="0"/>
            </a:rPr>
            <a:t>sustava</a:t>
          </a:r>
          <a:r>
            <a:rPr lang="en-US" sz="1600" kern="1200" dirty="0" smtClean="0">
              <a:latin typeface="Myriad Pro" pitchFamily="34" charset="0"/>
            </a:rPr>
            <a:t> u </a:t>
          </a:r>
          <a:r>
            <a:rPr lang="en-US" sz="1600" kern="1200" dirty="0" err="1" smtClean="0">
              <a:latin typeface="Myriad Pro" pitchFamily="34" charset="0"/>
            </a:rPr>
            <a:t>malim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velikim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poslovnim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jedinicama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1191675"/>
        <a:ext cx="8231198" cy="386176"/>
      </dsp:txXfrm>
    </dsp:sp>
    <dsp:sp modelId="{00E182AE-D911-4C2E-B2F8-5FB8DF30AB29}">
      <dsp:nvSpPr>
        <dsp:cNvPr id="0" name=""/>
        <dsp:cNvSpPr/>
      </dsp:nvSpPr>
      <dsp:spPr>
        <a:xfrm rot="5400000">
          <a:off x="-98759" y="1853730"/>
          <a:ext cx="658398" cy="460878"/>
        </a:xfrm>
        <a:prstGeom prst="chevron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1985409"/>
        <a:ext cx="460878" cy="197520"/>
      </dsp:txXfrm>
    </dsp:sp>
    <dsp:sp modelId="{1F6EA035-A457-49AD-9CE8-B23F93DBF43C}">
      <dsp:nvSpPr>
        <dsp:cNvPr id="0" name=""/>
        <dsp:cNvSpPr/>
      </dsp:nvSpPr>
      <dsp:spPr>
        <a:xfrm rot="5400000">
          <a:off x="4372943" y="-2157093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upoznavanje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informatizacijskog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menadžmenta</a:t>
          </a:r>
          <a:r>
            <a:rPr lang="en-US" sz="1600" kern="1200" dirty="0" smtClean="0">
              <a:latin typeface="Myriad Pro" pitchFamily="34" charset="0"/>
            </a:rPr>
            <a:t>, </a:t>
          </a:r>
          <a:r>
            <a:rPr lang="en-US" sz="1600" kern="1200" dirty="0" err="1" smtClean="0">
              <a:latin typeface="Myriad Pro" pitchFamily="34" charset="0"/>
            </a:rPr>
            <a:t>racionalizacija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sirovina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namirnica</a:t>
          </a:r>
          <a:r>
            <a:rPr lang="en-US" sz="1600" kern="1200" dirty="0" smtClean="0">
              <a:latin typeface="Myriad Pro" pitchFamily="34" charset="0"/>
            </a:rPr>
            <a:t>, </a:t>
          </a:r>
          <a:r>
            <a:rPr lang="en-US" sz="1600" kern="1200" dirty="0" err="1" smtClean="0">
              <a:latin typeface="Myriad Pro" pitchFamily="34" charset="0"/>
            </a:rPr>
            <a:t>planiranje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jelovnika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potreba</a:t>
          </a:r>
          <a:r>
            <a:rPr lang="en-US" sz="1600" kern="1200" dirty="0" smtClean="0">
              <a:latin typeface="Myriad Pro" pitchFamily="34" charset="0"/>
            </a:rPr>
            <a:t>, </a:t>
          </a:r>
          <a:r>
            <a:rPr lang="en-US" sz="1600" kern="1200" dirty="0" err="1" smtClean="0">
              <a:latin typeface="Myriad Pro" pitchFamily="34" charset="0"/>
            </a:rPr>
            <a:t>pr</a:t>
          </a:r>
          <a:r>
            <a:rPr lang="hr-HR" sz="1600" kern="1200" dirty="0" smtClean="0">
              <a:latin typeface="Myriad Pro" pitchFamily="34" charset="0"/>
            </a:rPr>
            <a:t>a</a:t>
          </a:r>
          <a:r>
            <a:rPr lang="en-US" sz="1600" kern="1200" dirty="0" err="1" smtClean="0">
              <a:latin typeface="Myriad Pro" pitchFamily="34" charset="0"/>
            </a:rPr>
            <a:t>ćenja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zaliha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troškova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1775863"/>
        <a:ext cx="8231198" cy="386176"/>
      </dsp:txXfrm>
    </dsp:sp>
    <dsp:sp modelId="{9E9957D9-B1F4-493D-99DA-6E4C1986412D}">
      <dsp:nvSpPr>
        <dsp:cNvPr id="0" name=""/>
        <dsp:cNvSpPr/>
      </dsp:nvSpPr>
      <dsp:spPr>
        <a:xfrm rot="5400000">
          <a:off x="-98759" y="2437918"/>
          <a:ext cx="658398" cy="460878"/>
        </a:xfrm>
        <a:prstGeom prst="chevron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2569597"/>
        <a:ext cx="460878" cy="197520"/>
      </dsp:txXfrm>
    </dsp:sp>
    <dsp:sp modelId="{B8FC56B7-071E-469E-AB39-ECD8CDF33A22}">
      <dsp:nvSpPr>
        <dsp:cNvPr id="0" name=""/>
        <dsp:cNvSpPr/>
      </dsp:nvSpPr>
      <dsp:spPr>
        <a:xfrm rot="5400000">
          <a:off x="4372943" y="-1572906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usvajanje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temeljnih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gastronomskih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pravila</a:t>
          </a:r>
          <a:r>
            <a:rPr lang="en-US" sz="1600" kern="1200" dirty="0" smtClean="0">
              <a:latin typeface="Myriad Pro" pitchFamily="34" charset="0"/>
            </a:rPr>
            <a:t>, </a:t>
          </a:r>
          <a:r>
            <a:rPr lang="en-US" sz="1600" kern="1200" dirty="0" err="1" smtClean="0">
              <a:latin typeface="Myriad Pro" pitchFamily="34" charset="0"/>
            </a:rPr>
            <a:t>te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standarda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normativa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2360050"/>
        <a:ext cx="8231198" cy="386176"/>
      </dsp:txXfrm>
    </dsp:sp>
    <dsp:sp modelId="{74FD366B-69BB-480A-8B9D-F5269C940F44}">
      <dsp:nvSpPr>
        <dsp:cNvPr id="0" name=""/>
        <dsp:cNvSpPr/>
      </dsp:nvSpPr>
      <dsp:spPr>
        <a:xfrm rot="5400000">
          <a:off x="-98759" y="3022105"/>
          <a:ext cx="658398" cy="460878"/>
        </a:xfrm>
        <a:prstGeom prst="chevron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3153784"/>
        <a:ext cx="460878" cy="197520"/>
      </dsp:txXfrm>
    </dsp:sp>
    <dsp:sp modelId="{9E2B8F4F-1C3C-4FB2-88A2-BF0CE62132E7}">
      <dsp:nvSpPr>
        <dsp:cNvPr id="0" name=""/>
        <dsp:cNvSpPr/>
      </dsp:nvSpPr>
      <dsp:spPr>
        <a:xfrm rot="5400000">
          <a:off x="4372943" y="-988719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pravilno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pisanje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sastavljanje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sredstva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ponude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kao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što</a:t>
          </a:r>
          <a:r>
            <a:rPr lang="en-US" sz="1600" kern="1200" dirty="0" smtClean="0">
              <a:latin typeface="Myriad Pro" pitchFamily="34" charset="0"/>
            </a:rPr>
            <a:t> je: je</a:t>
          </a:r>
          <a:r>
            <a:rPr lang="hr-HR" sz="1600" kern="1200" dirty="0" smtClean="0">
              <a:latin typeface="Myriad Pro" pitchFamily="34" charset="0"/>
            </a:rPr>
            <a:t>lovni</a:t>
          </a:r>
          <a:r>
            <a:rPr lang="en-US" sz="1600" kern="1200" dirty="0" smtClean="0">
              <a:latin typeface="Myriad Pro" pitchFamily="34" charset="0"/>
            </a:rPr>
            <a:t>k, menu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dnevna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karta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2944237"/>
        <a:ext cx="8231198" cy="386176"/>
      </dsp:txXfrm>
    </dsp:sp>
    <dsp:sp modelId="{BF469D14-B635-44BA-95F0-1A778DE52DD4}">
      <dsp:nvSpPr>
        <dsp:cNvPr id="0" name=""/>
        <dsp:cNvSpPr/>
      </dsp:nvSpPr>
      <dsp:spPr>
        <a:xfrm rot="5400000">
          <a:off x="-98759" y="3606292"/>
          <a:ext cx="658398" cy="460878"/>
        </a:xfrm>
        <a:prstGeom prst="chevron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3737971"/>
        <a:ext cx="460878" cy="197520"/>
      </dsp:txXfrm>
    </dsp:sp>
    <dsp:sp modelId="{2E4AB738-63C9-4479-9A53-491169BBCC5D}">
      <dsp:nvSpPr>
        <dsp:cNvPr id="0" name=""/>
        <dsp:cNvSpPr/>
      </dsp:nvSpPr>
      <dsp:spPr>
        <a:xfrm rot="5400000">
          <a:off x="4372943" y="-404532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usvajanje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modernih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klasičnih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trendova</a:t>
          </a:r>
          <a:r>
            <a:rPr lang="en-US" sz="1600" kern="1200" dirty="0" smtClean="0">
              <a:latin typeface="Myriad Pro" pitchFamily="34" charset="0"/>
            </a:rPr>
            <a:t> u </a:t>
          </a:r>
          <a:r>
            <a:rPr lang="en-US" sz="1600" kern="1200" dirty="0" err="1" smtClean="0">
              <a:latin typeface="Myriad Pro" pitchFamily="34" charset="0"/>
            </a:rPr>
            <a:t>prezentiranju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pripremi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hrane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3528424"/>
        <a:ext cx="8231198" cy="386176"/>
      </dsp:txXfrm>
    </dsp:sp>
    <dsp:sp modelId="{1DFDAA5E-EE9E-416E-8D69-1CDDE8228AB5}">
      <dsp:nvSpPr>
        <dsp:cNvPr id="0" name=""/>
        <dsp:cNvSpPr/>
      </dsp:nvSpPr>
      <dsp:spPr>
        <a:xfrm rot="5400000">
          <a:off x="-98759" y="4190479"/>
          <a:ext cx="658398" cy="46087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>
            <a:latin typeface="Myriad Pro" pitchFamily="34" charset="0"/>
          </a:endParaRPr>
        </a:p>
      </dsp:txBody>
      <dsp:txXfrm rot="-5400000">
        <a:off x="1" y="4322158"/>
        <a:ext cx="460878" cy="197520"/>
      </dsp:txXfrm>
    </dsp:sp>
    <dsp:sp modelId="{FEB015FA-991B-476B-8535-4C309338A26A}">
      <dsp:nvSpPr>
        <dsp:cNvPr id="0" name=""/>
        <dsp:cNvSpPr/>
      </dsp:nvSpPr>
      <dsp:spPr>
        <a:xfrm rot="5400000">
          <a:off x="4372943" y="179654"/>
          <a:ext cx="427958" cy="82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Myriad Pro" pitchFamily="34" charset="0"/>
            </a:rPr>
            <a:t>poznavanje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hrvatske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gastronomske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baštine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i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njezin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značaj</a:t>
          </a:r>
          <a:r>
            <a:rPr lang="en-US" sz="1600" kern="1200" dirty="0" smtClean="0">
              <a:latin typeface="Myriad Pro" pitchFamily="34" charset="0"/>
            </a:rPr>
            <a:t> u </a:t>
          </a:r>
          <a:r>
            <a:rPr lang="en-US" sz="1600" kern="1200" dirty="0" err="1" smtClean="0">
              <a:latin typeface="Myriad Pro" pitchFamily="34" charset="0"/>
            </a:rPr>
            <a:t>gastronomskoj</a:t>
          </a:r>
          <a:r>
            <a:rPr lang="en-US" sz="1600" kern="1200" dirty="0" smtClean="0">
              <a:latin typeface="Myriad Pro" pitchFamily="34" charset="0"/>
            </a:rPr>
            <a:t> </a:t>
          </a:r>
          <a:r>
            <a:rPr lang="en-US" sz="1600" kern="1200" dirty="0" err="1" smtClean="0">
              <a:latin typeface="Myriad Pro" pitchFamily="34" charset="0"/>
            </a:rPr>
            <a:t>ponudi</a:t>
          </a:r>
          <a:endParaRPr lang="hr-HR" sz="1600" kern="1200" dirty="0">
            <a:latin typeface="Myriad Pro" pitchFamily="34" charset="0"/>
          </a:endParaRPr>
        </a:p>
      </dsp:txBody>
      <dsp:txXfrm rot="-5400000">
        <a:off x="460878" y="4112611"/>
        <a:ext cx="8231198" cy="386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F3DAC-8ED5-4EA7-A4AE-61BA4F2E4497}">
      <dsp:nvSpPr>
        <dsp:cNvPr id="0" name=""/>
        <dsp:cNvSpPr/>
      </dsp:nvSpPr>
      <dsp:spPr>
        <a:xfrm>
          <a:off x="-4351867" y="-667546"/>
          <a:ext cx="5184780" cy="5184780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52CCC-E699-4ED2-99E6-BE393EDAF0B7}">
      <dsp:nvSpPr>
        <dsp:cNvPr id="0" name=""/>
        <dsp:cNvSpPr/>
      </dsp:nvSpPr>
      <dsp:spPr>
        <a:xfrm>
          <a:off x="311223" y="202724"/>
          <a:ext cx="8279324" cy="405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" pitchFamily="34" charset="0"/>
            </a:rPr>
            <a:t>Uloga i važnost gastronomije u službi turizma</a:t>
          </a:r>
          <a:endParaRPr lang="hr-HR" sz="2000" kern="1200" dirty="0">
            <a:latin typeface="Myriad Pro" pitchFamily="34" charset="0"/>
          </a:endParaRPr>
        </a:p>
      </dsp:txBody>
      <dsp:txXfrm>
        <a:off x="311223" y="202724"/>
        <a:ext cx="8279324" cy="405295"/>
      </dsp:txXfrm>
    </dsp:sp>
    <dsp:sp modelId="{99B211BC-CA1E-4735-92F0-AF5462A46A9B}">
      <dsp:nvSpPr>
        <dsp:cNvPr id="0" name=""/>
        <dsp:cNvSpPr/>
      </dsp:nvSpPr>
      <dsp:spPr>
        <a:xfrm>
          <a:off x="57914" y="152062"/>
          <a:ext cx="506618" cy="5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69AD1-262B-4795-94CD-ECCCBEAE1F64}">
      <dsp:nvSpPr>
        <dsp:cNvPr id="0" name=""/>
        <dsp:cNvSpPr/>
      </dsp:nvSpPr>
      <dsp:spPr>
        <a:xfrm>
          <a:off x="644606" y="810590"/>
          <a:ext cx="7945941" cy="405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" pitchFamily="34" charset="0"/>
            </a:rPr>
            <a:t>Upravljanje ljudskim potencijalima u ugostiteljskoj kuhinji</a:t>
          </a:r>
          <a:endParaRPr lang="hr-HR" sz="2000" kern="1200" dirty="0">
            <a:latin typeface="Myriad Pro" pitchFamily="34" charset="0"/>
          </a:endParaRPr>
        </a:p>
      </dsp:txBody>
      <dsp:txXfrm>
        <a:off x="644606" y="810590"/>
        <a:ext cx="7945941" cy="405295"/>
      </dsp:txXfrm>
    </dsp:sp>
    <dsp:sp modelId="{95279107-F36D-4D9A-8CAF-CB9DD56AA5C5}">
      <dsp:nvSpPr>
        <dsp:cNvPr id="0" name=""/>
        <dsp:cNvSpPr/>
      </dsp:nvSpPr>
      <dsp:spPr>
        <a:xfrm>
          <a:off x="391297" y="759928"/>
          <a:ext cx="506618" cy="5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C6F43-ADF1-45DF-BA0F-705B9E547D9D}">
      <dsp:nvSpPr>
        <dsp:cNvPr id="0" name=""/>
        <dsp:cNvSpPr/>
      </dsp:nvSpPr>
      <dsp:spPr>
        <a:xfrm>
          <a:off x="797054" y="1418456"/>
          <a:ext cx="7793493" cy="405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" pitchFamily="34" charset="0"/>
            </a:rPr>
            <a:t>Primjena HACCP sustava kroz tokove namirnica i hrane</a:t>
          </a:r>
          <a:endParaRPr lang="hr-HR" sz="2000" kern="1200" dirty="0">
            <a:latin typeface="Myriad Pro" pitchFamily="34" charset="0"/>
          </a:endParaRPr>
        </a:p>
      </dsp:txBody>
      <dsp:txXfrm>
        <a:off x="797054" y="1418456"/>
        <a:ext cx="7793493" cy="405295"/>
      </dsp:txXfrm>
    </dsp:sp>
    <dsp:sp modelId="{95D40C58-F45D-4BFE-9BDC-B8F9AB4ED99E}">
      <dsp:nvSpPr>
        <dsp:cNvPr id="0" name=""/>
        <dsp:cNvSpPr/>
      </dsp:nvSpPr>
      <dsp:spPr>
        <a:xfrm>
          <a:off x="543744" y="1367794"/>
          <a:ext cx="506618" cy="5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F7BCF-1E43-48CC-B737-823FA024EDF9}">
      <dsp:nvSpPr>
        <dsp:cNvPr id="0" name=""/>
        <dsp:cNvSpPr/>
      </dsp:nvSpPr>
      <dsp:spPr>
        <a:xfrm>
          <a:off x="797054" y="2025936"/>
          <a:ext cx="7793493" cy="4052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" pitchFamily="34" charset="0"/>
            </a:rPr>
            <a:t>Suvremena oprema i njezina primjenjivost u ugostiteljskoj kuhinji</a:t>
          </a:r>
          <a:endParaRPr lang="hr-HR" sz="2000" kern="1200" dirty="0">
            <a:latin typeface="Myriad Pro" pitchFamily="34" charset="0"/>
          </a:endParaRPr>
        </a:p>
      </dsp:txBody>
      <dsp:txXfrm>
        <a:off x="797054" y="2025936"/>
        <a:ext cx="7793493" cy="405295"/>
      </dsp:txXfrm>
    </dsp:sp>
    <dsp:sp modelId="{83AA30F4-7758-4AA9-87D3-2107949F30B8}">
      <dsp:nvSpPr>
        <dsp:cNvPr id="0" name=""/>
        <dsp:cNvSpPr/>
      </dsp:nvSpPr>
      <dsp:spPr>
        <a:xfrm>
          <a:off x="543744" y="1975274"/>
          <a:ext cx="506618" cy="5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2634A-54B0-4F23-8A4C-80DB28EDE0F5}">
      <dsp:nvSpPr>
        <dsp:cNvPr id="0" name=""/>
        <dsp:cNvSpPr/>
      </dsp:nvSpPr>
      <dsp:spPr>
        <a:xfrm>
          <a:off x="644606" y="2633802"/>
          <a:ext cx="7945941" cy="405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" pitchFamily="34" charset="0"/>
            </a:rPr>
            <a:t>Prehrambena industrija i njezin značaj u ugostiteljstvu</a:t>
          </a:r>
          <a:endParaRPr lang="hr-HR" sz="2000" kern="1200" dirty="0">
            <a:latin typeface="Myriad Pro" pitchFamily="34" charset="0"/>
          </a:endParaRPr>
        </a:p>
      </dsp:txBody>
      <dsp:txXfrm>
        <a:off x="644606" y="2633802"/>
        <a:ext cx="7945941" cy="405295"/>
      </dsp:txXfrm>
    </dsp:sp>
    <dsp:sp modelId="{541179F9-7EEA-4C00-8FCF-C7CDA00BA567}">
      <dsp:nvSpPr>
        <dsp:cNvPr id="0" name=""/>
        <dsp:cNvSpPr/>
      </dsp:nvSpPr>
      <dsp:spPr>
        <a:xfrm>
          <a:off x="391297" y="2583140"/>
          <a:ext cx="506618" cy="5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FD5E4-F168-4F7A-A575-09D28916FEAC}">
      <dsp:nvSpPr>
        <dsp:cNvPr id="0" name=""/>
        <dsp:cNvSpPr/>
      </dsp:nvSpPr>
      <dsp:spPr>
        <a:xfrm>
          <a:off x="311223" y="3241668"/>
          <a:ext cx="8279324" cy="405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" pitchFamily="34" charset="0"/>
            </a:rPr>
            <a:t>Uloga i važnost nabavne službe u ugostiteljskom poduzeću</a:t>
          </a:r>
          <a:endParaRPr lang="hr-HR" sz="2000" kern="1200" dirty="0">
            <a:latin typeface="Myriad Pro" pitchFamily="34" charset="0"/>
          </a:endParaRPr>
        </a:p>
      </dsp:txBody>
      <dsp:txXfrm>
        <a:off x="311223" y="3241668"/>
        <a:ext cx="8279324" cy="405295"/>
      </dsp:txXfrm>
    </dsp:sp>
    <dsp:sp modelId="{3E2BBE7E-DB07-43CC-843C-DB42D03BBCC5}">
      <dsp:nvSpPr>
        <dsp:cNvPr id="0" name=""/>
        <dsp:cNvSpPr/>
      </dsp:nvSpPr>
      <dsp:spPr>
        <a:xfrm>
          <a:off x="57914" y="3191006"/>
          <a:ext cx="506618" cy="506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TabbedArc+Icon#2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TabbedArc+Icon#3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TabbedArc+Icon#4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#1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diagrams.loki3.com/TabbedArc+Icon#5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diagrams.loki3.com/TabbedArc+Icon#6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18285"/>
                </a:solidFill>
              </a:defRPr>
            </a:lvl1pPr>
          </a:lstStyle>
          <a:p>
            <a:fld id="{1D2B62EE-0BE3-42D1-9E04-45FEC11B301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9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09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640959" cy="1362075"/>
          </a:xfrm>
        </p:spPr>
        <p:txBody>
          <a:bodyPr anchor="t"/>
          <a:lstStyle>
            <a:lvl1pPr algn="l">
              <a:defRPr sz="4000" b="1" cap="all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906713"/>
            <a:ext cx="86409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79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244280" cy="4209331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244280" cy="4209331"/>
          </a:xfr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85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1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67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70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162050"/>
          </a:xfrm>
        </p:spPr>
        <p:txBody>
          <a:bodyPr anchor="b"/>
          <a:lstStyle>
            <a:lvl1pPr algn="l">
              <a:defRPr sz="2000"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16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2EE-0BE3-42D1-9E04-45FEC11B30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17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4318" y="6580961"/>
            <a:ext cx="9171838" cy="274340"/>
          </a:xfrm>
          <a:prstGeom prst="rect">
            <a:avLst/>
          </a:prstGeom>
          <a:solidFill>
            <a:srgbClr val="4A7F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864096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651922"/>
            <a:ext cx="2133600" cy="137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5F83-859A-4E0E-AC2E-9740A6C87B57}" type="datetimeFigureOut">
              <a:rPr lang="hr-HR" smtClean="0"/>
              <a:pPr/>
              <a:t>27.5.2014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51922"/>
            <a:ext cx="2895600" cy="137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651922"/>
            <a:ext cx="2133600" cy="137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1D2B62EE-0BE3-42D1-9E04-45FEC11B301B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4318" y="962726"/>
            <a:ext cx="9158318" cy="90010"/>
          </a:xfrm>
          <a:prstGeom prst="rect">
            <a:avLst/>
          </a:prstGeom>
          <a:gradFill flip="none" rotWithShape="1">
            <a:gsLst>
              <a:gs pos="52000">
                <a:srgbClr val="25AAE1"/>
              </a:gs>
              <a:gs pos="0">
                <a:srgbClr val="283891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Luka\Dropbox\FMTU KNJIGA STANDARDA\Logo\PNG\logo-puni-dvojezicni-color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3616" r="6339" b="32768"/>
          <a:stretch/>
        </p:blipFill>
        <p:spPr bwMode="auto">
          <a:xfrm>
            <a:off x="-180528" y="-42562"/>
            <a:ext cx="3834986" cy="10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t="19055" r="17623" b="19610"/>
          <a:stretch/>
        </p:blipFill>
        <p:spPr>
          <a:xfrm>
            <a:off x="6300192" y="-1564810"/>
            <a:ext cx="4104456" cy="27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18285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818285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18285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18285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18285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18285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26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38.xml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49438"/>
            <a:ext cx="1301718" cy="11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4951"/>
          <a:stretch/>
        </p:blipFill>
        <p:spPr bwMode="auto">
          <a:xfrm>
            <a:off x="5292080" y="4413531"/>
            <a:ext cx="2268041" cy="1871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022" y="1988840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PROGRAM CJELOŽIVOTNOG OBRAZOVANJA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b="1" dirty="0" smtClean="0"/>
              <a:t>SPECIJALIST ODJELA HRANE I PIĆA</a:t>
            </a:r>
            <a:endParaRPr lang="hr-H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74" y="3212976"/>
            <a:ext cx="6400800" cy="622920"/>
          </a:xfrm>
        </p:spPr>
        <p:txBody>
          <a:bodyPr/>
          <a:lstStyle/>
          <a:p>
            <a:r>
              <a:rPr lang="hr-HR" dirty="0" smtClean="0"/>
              <a:t>INFORMACIJE O PROGRAMU</a:t>
            </a:r>
            <a:endParaRPr lang="hr-H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5500702"/>
            <a:ext cx="5040560" cy="1048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smtClean="0">
                <a:solidFill>
                  <a:srgbClr val="4A7FAC"/>
                </a:solidFill>
              </a:rPr>
              <a:t>Prof.dr.sc.Slobodan Ivanović, </a:t>
            </a:r>
          </a:p>
          <a:p>
            <a:pPr algn="l"/>
            <a:r>
              <a:rPr lang="hr-HR" sz="2000" b="1" dirty="0" smtClean="0">
                <a:solidFill>
                  <a:srgbClr val="4A7FAC"/>
                </a:solidFill>
              </a:rPr>
              <a:t>predstojnik Zavoda za ugostiteljstvo</a:t>
            </a:r>
          </a:p>
        </p:txBody>
      </p:sp>
    </p:spTree>
    <p:extLst>
      <p:ext uri="{BB962C8B-B14F-4D97-AF65-F5344CB8AC3E}">
        <p14:creationId xmlns:p14="http://schemas.microsoft.com/office/powerpoint/2010/main" val="9640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1915657"/>
            <a:ext cx="6390456" cy="460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Suvremeni gastronomski trendovi – ciljevi predmeta (3)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015190"/>
              </p:ext>
            </p:extLst>
          </p:nvPr>
        </p:nvGraphicFramePr>
        <p:xfrm>
          <a:off x="1" y="1773238"/>
          <a:ext cx="8316416" cy="482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44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3999" cy="483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Suvremeni gastronomski trendovi – ciljevi predmeta (4)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77094"/>
              </p:ext>
            </p:extLst>
          </p:nvPr>
        </p:nvGraphicFramePr>
        <p:xfrm>
          <a:off x="179513" y="1773238"/>
          <a:ext cx="8784976" cy="47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63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504056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Suvremeni gastronomski trendovi – očekivani ishod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0653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/>
              <a:t>Polaznik</a:t>
            </a:r>
            <a:r>
              <a:rPr lang="en-US" sz="2000" b="1" dirty="0"/>
              <a:t> </a:t>
            </a:r>
            <a:r>
              <a:rPr lang="en-US" sz="2000" b="1" dirty="0" err="1"/>
              <a:t>stječe</a:t>
            </a:r>
            <a:r>
              <a:rPr lang="en-US" sz="2000" b="1" dirty="0"/>
              <a:t>  </a:t>
            </a:r>
            <a:r>
              <a:rPr lang="en-US" sz="2000" b="1" dirty="0" err="1"/>
              <a:t>teorijska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praktična</a:t>
            </a:r>
            <a:r>
              <a:rPr lang="en-US" sz="2000" b="1" dirty="0"/>
              <a:t> </a:t>
            </a:r>
            <a:r>
              <a:rPr lang="en-US" sz="2000" b="1" dirty="0" err="1"/>
              <a:t>znanja</a:t>
            </a:r>
            <a:r>
              <a:rPr lang="en-US" sz="2000" b="1" dirty="0"/>
              <a:t>,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vještine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smtClean="0"/>
              <a:t>:</a:t>
            </a:r>
            <a:endParaRPr lang="hr-HR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hr-HR" sz="2000" b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4043917"/>
              </p:ext>
            </p:extLst>
          </p:nvPr>
        </p:nvGraphicFramePr>
        <p:xfrm>
          <a:off x="179512" y="1916832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4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SADRŽAJ PREDMETA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72832"/>
              </p:ext>
            </p:extLst>
          </p:nvPr>
        </p:nvGraphicFramePr>
        <p:xfrm>
          <a:off x="250825" y="2276475"/>
          <a:ext cx="864235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9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SADRŽAJ PREDMETA (2)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769006"/>
              </p:ext>
            </p:extLst>
          </p:nvPr>
        </p:nvGraphicFramePr>
        <p:xfrm>
          <a:off x="250825" y="2276475"/>
          <a:ext cx="864235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9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19119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b="1" dirty="0" smtClean="0"/>
              <a:t>Umijeće slastičarstva i pekarstva </a:t>
            </a:r>
            <a:r>
              <a:rPr lang="hr-HR" sz="2800" dirty="0" smtClean="0"/>
              <a:t>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27467"/>
              </p:ext>
            </p:extLst>
          </p:nvPr>
        </p:nvGraphicFramePr>
        <p:xfrm>
          <a:off x="0" y="1052736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2362516"/>
              </p:ext>
            </p:extLst>
          </p:nvPr>
        </p:nvGraphicFramePr>
        <p:xfrm>
          <a:off x="899592" y="2794000"/>
          <a:ext cx="7416824" cy="43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17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"/>
          <a:stretch/>
        </p:blipFill>
        <p:spPr bwMode="auto">
          <a:xfrm>
            <a:off x="4185280" y="1916832"/>
            <a:ext cx="4933051" cy="46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934124"/>
              </p:ext>
            </p:extLst>
          </p:nvPr>
        </p:nvGraphicFramePr>
        <p:xfrm>
          <a:off x="0" y="1484784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 smtClean="0"/>
              <a:t>Umijeće slastičarstva i pekarstva – ciljevi predmeta (2)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28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8" y="1141792"/>
            <a:ext cx="2915816" cy="53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04" y="1141793"/>
            <a:ext cx="2915816" cy="53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41794"/>
            <a:ext cx="2915816" cy="53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 smtClean="0"/>
              <a:t>Umijeće slastičarstva i pekarstva – očekivani ishod 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446248"/>
              </p:ext>
            </p:extLst>
          </p:nvPr>
        </p:nvGraphicFramePr>
        <p:xfrm>
          <a:off x="-1094638" y="2008212"/>
          <a:ext cx="9721080" cy="284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068027"/>
              </p:ext>
            </p:extLst>
          </p:nvPr>
        </p:nvGraphicFramePr>
        <p:xfrm>
          <a:off x="53751" y="3429000"/>
          <a:ext cx="9036496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7504" y="1772816"/>
            <a:ext cx="2520280" cy="1008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latin typeface="Myriad Pro" pitchFamily="34" charset="0"/>
              </a:rPr>
              <a:t>Polaznik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stječe</a:t>
            </a:r>
            <a:r>
              <a:rPr lang="en-US" dirty="0" smtClean="0">
                <a:latin typeface="Myriad Pro" pitchFamily="34" charset="0"/>
              </a:rPr>
              <a:t>  </a:t>
            </a:r>
            <a:r>
              <a:rPr lang="en-US" dirty="0" err="1" smtClean="0">
                <a:latin typeface="Myriad Pro" pitchFamily="34" charset="0"/>
              </a:rPr>
              <a:t>teorijska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i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praktična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znanja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en-US" dirty="0" err="1" smtClean="0">
                <a:latin typeface="Myriad Pro" pitchFamily="34" charset="0"/>
              </a:rPr>
              <a:t>te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vještine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kroz</a:t>
            </a:r>
            <a:r>
              <a:rPr lang="en-US" dirty="0" smtClean="0">
                <a:latin typeface="Myriad Pro" pitchFamily="34" charset="0"/>
              </a:rPr>
              <a:t>:</a:t>
            </a:r>
            <a:endParaRPr lang="hr-HR" dirty="0" smtClean="0"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902" y="2722408"/>
            <a:ext cx="1612195" cy="14131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789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9298"/>
            <a:ext cx="4536504" cy="4262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SADRŽAJ PREDMETA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5102"/>
              </p:ext>
            </p:extLst>
          </p:nvPr>
        </p:nvGraphicFramePr>
        <p:xfrm>
          <a:off x="250825" y="2276475"/>
          <a:ext cx="864235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1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132857"/>
            <a:ext cx="6519259" cy="433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SADRŽAJ PREDMETA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891514"/>
              </p:ext>
            </p:extLst>
          </p:nvPr>
        </p:nvGraphicFramePr>
        <p:xfrm>
          <a:off x="250825" y="2276475"/>
          <a:ext cx="8642350" cy="273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Cilj i svrha programa</a:t>
            </a:r>
            <a:endParaRPr lang="hr-HR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395536" y="1988840"/>
            <a:ext cx="8352928" cy="2196244"/>
          </a:xfrm>
          <a:prstGeom prst="round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400" dirty="0" smtClean="0"/>
              <a:t>Cilj pokretanja programa temelji se na cjeloživotnom učenju i praktičnom usavršavanju polaznika u važno sektoru rada i djelovanja kao što je odjel hrane i pića u ugostiteljskom i hotelskom objektu</a:t>
            </a:r>
            <a:endParaRPr lang="hr-HR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212"/>
            <a:ext cx="9144000" cy="233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89041"/>
            <a:ext cx="53679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 smtClean="0"/>
              <a:t>Pravilna prehrana </a:t>
            </a:r>
            <a:r>
              <a:rPr lang="hr-HR" sz="2800" dirty="0" smtClean="0"/>
              <a:t>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94072"/>
              </p:ext>
            </p:extLst>
          </p:nvPr>
        </p:nvGraphicFramePr>
        <p:xfrm>
          <a:off x="539552" y="155679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23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3491"/>
          <a:stretch/>
        </p:blipFill>
        <p:spPr bwMode="auto">
          <a:xfrm>
            <a:off x="-2" y="3789040"/>
            <a:ext cx="1907705" cy="17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Pravilna prehrana – očekivani ishodi učenja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989338"/>
              </p:ext>
            </p:extLst>
          </p:nvPr>
        </p:nvGraphicFramePr>
        <p:xfrm>
          <a:off x="250825" y="3068959"/>
          <a:ext cx="9649768" cy="30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51520" y="2204864"/>
            <a:ext cx="720080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2000" dirty="0" smtClean="0"/>
              <a:t>Po odlušanom i položenom kolegiju polaznici će biti sposobni: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331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1555"/>
            <a:ext cx="4773789" cy="47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Pravilna prehrana – sadržaj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161249"/>
              </p:ext>
            </p:extLst>
          </p:nvPr>
        </p:nvGraphicFramePr>
        <p:xfrm>
          <a:off x="250825" y="2276475"/>
          <a:ext cx="864235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1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b="1" dirty="0" smtClean="0"/>
              <a:t>Marketing u odjelu hrane i pića </a:t>
            </a:r>
            <a:r>
              <a:rPr lang="hr-HR" sz="2800" dirty="0" smtClean="0"/>
              <a:t>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805466"/>
              </p:ext>
            </p:extLst>
          </p:nvPr>
        </p:nvGraphicFramePr>
        <p:xfrm>
          <a:off x="0" y="1772816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892480" cy="79695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Marketing u odjelu hrane i pića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– očekivani ishodi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 učenja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270594"/>
              </p:ext>
            </p:extLst>
          </p:nvPr>
        </p:nvGraphicFramePr>
        <p:xfrm>
          <a:off x="0" y="1916832"/>
          <a:ext cx="914400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7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285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Marketing u odjelu hrane i pića – sadržaj predmeta</a:t>
            </a:r>
            <a:endParaRPr lang="hr-HR" sz="1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665514"/>
              </p:ext>
            </p:extLst>
          </p:nvPr>
        </p:nvGraphicFramePr>
        <p:xfrm>
          <a:off x="0" y="1700808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Modul 2: Restoraterstvo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71087"/>
              </p:ext>
            </p:extLst>
          </p:nvPr>
        </p:nvGraphicFramePr>
        <p:xfrm>
          <a:off x="0" y="1961991"/>
          <a:ext cx="9144001" cy="39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456"/>
                <a:gridCol w="2228372"/>
                <a:gridCol w="922084"/>
                <a:gridCol w="922084"/>
                <a:gridCol w="845244"/>
                <a:gridCol w="1075761"/>
              </a:tblGrid>
              <a:tr h="3079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PREDMET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NOSITELJ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P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V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S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ECTS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</a:tr>
              <a:tr h="1119056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USLUŽNI PROCESI U RESTORATERSTVU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Myriad Pro" pitchFamily="34" charset="0"/>
                        </a:rPr>
                        <a:t>Prof.dr.sc. Slobodan Ivanović;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Krešimir Mikinac, mag.oec.; Luka Perman, mag.oec.</a:t>
                      </a:r>
                      <a:endParaRPr lang="hr-HR" sz="1400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60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  <a:tr h="1119056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SOMELIJERSTVO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latin typeface="Myriad Pro" pitchFamily="34" charset="0"/>
                        </a:rPr>
                        <a:t>Prof.dr.sc. Slobodan Ivanović;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Krešimir Mikinac, mag.oec.; Luka Perman, mag.oec.</a:t>
                      </a:r>
                      <a:endParaRPr lang="hr-HR" sz="1400" dirty="0" smtClean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60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4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  <a:tr h="489586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BAR I BARSKO POSLOVANJE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latin typeface="Myriad Pro" pitchFamily="34" charset="0"/>
                        </a:rPr>
                        <a:t>Prof.dr.sc. Slobodan Ivanović;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Krešimir Mikinac, mag.oec.; Luka Perman, mag.oec.</a:t>
                      </a:r>
                      <a:endParaRPr lang="hr-HR" sz="1400" dirty="0" smtClean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60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3,5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  <a:tr h="315602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SIGURNOST HRANE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Myriad Pro" pitchFamily="34" charset="0"/>
                        </a:rPr>
                        <a:t>Prof.dr.sc.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Greta Krešić</a:t>
                      </a:r>
                      <a:endParaRPr lang="hr-HR" sz="1400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2,5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640960" cy="79695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/>
              <a:t>Uslužni procesi u restoraterstvu </a:t>
            </a:r>
            <a:r>
              <a:rPr lang="hr-HR" sz="2800" dirty="0" smtClean="0"/>
              <a:t>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19847"/>
              </p:ext>
            </p:extLst>
          </p:nvPr>
        </p:nvGraphicFramePr>
        <p:xfrm>
          <a:off x="0" y="1700808"/>
          <a:ext cx="8892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7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640960" cy="79695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Uslužni procesi u restoraterstvu – ciljevi predmeta (2)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698030"/>
              </p:ext>
            </p:extLst>
          </p:nvPr>
        </p:nvGraphicFramePr>
        <p:xfrm>
          <a:off x="0" y="1700808"/>
          <a:ext cx="8892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5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9160"/>
            <a:ext cx="2278293" cy="17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40" y="1700808"/>
            <a:ext cx="2651685" cy="222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Uslužni procesi u restoraterstvu – očekivani ishodi učenja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031092"/>
              </p:ext>
            </p:extLst>
          </p:nvPr>
        </p:nvGraphicFramePr>
        <p:xfrm>
          <a:off x="179512" y="1772816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97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Cilj i svrha programa</a:t>
            </a:r>
            <a:endParaRPr lang="hr-HR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1988840"/>
            <a:ext cx="8640960" cy="17281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 smtClean="0"/>
              <a:t>Pružanje glavnih ugostiteljskih usluga predstavlja jedan od elemenata potpunog zadovoljstva – tržište rada u javnom i privatnom sektoru ima interes  za ovakav oblik edukacije zaposlenika.</a:t>
            </a:r>
            <a:endParaRPr lang="hr-HR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4149080"/>
            <a:ext cx="8640960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 smtClean="0"/>
              <a:t>Probirljivo i zahtjevno turističko tržište traži isključivo kvalitetan i inovativan turistički proizvod, odnosno uslugu, pa je sukladno takvim tezama uz prethodno provedeno istraživanje  osmišljen i predložen program.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985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 smtClean="0"/>
              <a:t>Uslužni procesi u restoraterstvu – sadržaj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60715"/>
              </p:ext>
            </p:extLst>
          </p:nvPr>
        </p:nvGraphicFramePr>
        <p:xfrm>
          <a:off x="251520" y="2204864"/>
          <a:ext cx="864235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3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62191"/>
            <a:ext cx="3491880" cy="28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 smtClean="0"/>
              <a:t>Bar i barsko poslovanje </a:t>
            </a:r>
            <a:r>
              <a:rPr lang="hr-HR" sz="2800" dirty="0" smtClean="0"/>
              <a:t>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74322"/>
              </p:ext>
            </p:extLst>
          </p:nvPr>
        </p:nvGraphicFramePr>
        <p:xfrm>
          <a:off x="0" y="1196752"/>
          <a:ext cx="9144000" cy="471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 smtClean="0"/>
              <a:t>Bar i barsko poslovanje </a:t>
            </a:r>
            <a:r>
              <a:rPr lang="hr-HR" sz="2800" dirty="0" smtClean="0"/>
              <a:t>– ciljevi predmeta (2)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11389"/>
              </p:ext>
            </p:extLst>
          </p:nvPr>
        </p:nvGraphicFramePr>
        <p:xfrm>
          <a:off x="107504" y="1772816"/>
          <a:ext cx="8856984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1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 smtClean="0"/>
              <a:t>Bar i barsko poslovanje – očekivani ishodi učenja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220776"/>
              </p:ext>
            </p:extLst>
          </p:nvPr>
        </p:nvGraphicFramePr>
        <p:xfrm>
          <a:off x="0" y="1772816"/>
          <a:ext cx="914399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4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Bar i barsko poslovanje – sadržaj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995827"/>
              </p:ext>
            </p:extLst>
          </p:nvPr>
        </p:nvGraphicFramePr>
        <p:xfrm>
          <a:off x="250825" y="1772816"/>
          <a:ext cx="864235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646884" cy="26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 smtClean="0"/>
              <a:t>Somelijerstvo </a:t>
            </a:r>
            <a:r>
              <a:rPr lang="hr-HR" sz="2800" dirty="0" smtClean="0"/>
              <a:t>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64064"/>
              </p:ext>
            </p:extLst>
          </p:nvPr>
        </p:nvGraphicFramePr>
        <p:xfrm>
          <a:off x="0" y="1628800"/>
          <a:ext cx="9144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0018142"/>
              </p:ext>
            </p:extLst>
          </p:nvPr>
        </p:nvGraphicFramePr>
        <p:xfrm>
          <a:off x="899592" y="2780928"/>
          <a:ext cx="7344816" cy="44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77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Somelijerstvo – očekivani ishodi učenja</a:t>
            </a:r>
            <a:endParaRPr lang="hr-HR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67005"/>
              </p:ext>
            </p:extLst>
          </p:nvPr>
        </p:nvGraphicFramePr>
        <p:xfrm>
          <a:off x="0" y="2492896"/>
          <a:ext cx="914399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691680" y="1754742"/>
            <a:ext cx="5832648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Polaznik</a:t>
            </a:r>
            <a:r>
              <a:rPr lang="en-US" dirty="0" smtClean="0"/>
              <a:t> </a:t>
            </a:r>
            <a:r>
              <a:rPr lang="en-US" dirty="0" err="1" smtClean="0"/>
              <a:t>stječe</a:t>
            </a:r>
            <a:r>
              <a:rPr lang="en-US" dirty="0" smtClean="0"/>
              <a:t>  </a:t>
            </a:r>
            <a:r>
              <a:rPr lang="en-US" dirty="0" err="1" smtClean="0"/>
              <a:t>teorijska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praktična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vještine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: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8290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61" y="1124744"/>
            <a:ext cx="3635896" cy="26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392884"/>
              </p:ext>
            </p:extLst>
          </p:nvPr>
        </p:nvGraphicFramePr>
        <p:xfrm>
          <a:off x="250825" y="2276475"/>
          <a:ext cx="864235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Somelijerstvo – sadržaj predmeta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226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649"/>
            <a:ext cx="9144000" cy="41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 smtClean="0"/>
              <a:t>Sigurnost hrane </a:t>
            </a:r>
            <a:r>
              <a:rPr lang="hr-HR" sz="2800" dirty="0" smtClean="0"/>
              <a:t>– cilj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686987"/>
              </p:ext>
            </p:extLst>
          </p:nvPr>
        </p:nvGraphicFramePr>
        <p:xfrm>
          <a:off x="-233009" y="1772816"/>
          <a:ext cx="93610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9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9739"/>
            <a:ext cx="7285218" cy="46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Sigurnost hrane – očekivani ishodi učenja</a:t>
            </a:r>
            <a:endParaRPr lang="hr-HR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92909"/>
              </p:ext>
            </p:extLst>
          </p:nvPr>
        </p:nvGraphicFramePr>
        <p:xfrm>
          <a:off x="250825" y="2996953"/>
          <a:ext cx="8642350" cy="312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3528" y="1916832"/>
            <a:ext cx="4284476" cy="864096"/>
          </a:xfrm>
          <a:prstGeom prst="round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82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Po odslušanom i položenom kolegiju polaznici će biti sposobni: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40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Uvjeti upisa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/>
              <a:t>Program mogu upisati polaznici sa  završenim :</a:t>
            </a:r>
            <a:endParaRPr lang="hr-HR" dirty="0"/>
          </a:p>
          <a:p>
            <a:pPr lvl="0"/>
            <a:r>
              <a:rPr lang="hr-HR" b="1" dirty="0"/>
              <a:t> </a:t>
            </a:r>
            <a:r>
              <a:rPr lang="hr-HR" dirty="0"/>
              <a:t>Sveučilišnim diplomskim studijem (VSS)</a:t>
            </a:r>
          </a:p>
          <a:p>
            <a:pPr lvl="0"/>
            <a:r>
              <a:rPr lang="hr-HR" dirty="0"/>
              <a:t> Sveučilišnim preddiplomskim studijem (VSS)</a:t>
            </a:r>
          </a:p>
          <a:p>
            <a:pPr lvl="0"/>
            <a:r>
              <a:rPr lang="hr-HR" dirty="0"/>
              <a:t> Stručnim studijem  (VŠS)</a:t>
            </a:r>
          </a:p>
          <a:p>
            <a:pPr lvl="0"/>
            <a:r>
              <a:rPr lang="hr-HR" dirty="0"/>
              <a:t> Majstorskim ispitom u zanimanju, kuhar, konobar, barmen i slastičar</a:t>
            </a:r>
          </a:p>
          <a:p>
            <a:pPr lvl="0"/>
            <a:r>
              <a:rPr lang="hr-HR" dirty="0"/>
              <a:t> Hotelijersko-turistički tehničar (SSS)</a:t>
            </a:r>
          </a:p>
          <a:p>
            <a:pPr lvl="0"/>
            <a:r>
              <a:rPr lang="hr-HR" dirty="0"/>
              <a:t> Turističko – hotelijerski komercijalist (SSS)</a:t>
            </a:r>
          </a:p>
          <a:p>
            <a:r>
              <a:rPr lang="hr-HR" dirty="0"/>
              <a:t>Ekonomist (SSS)</a:t>
            </a:r>
          </a:p>
        </p:txBody>
      </p:sp>
    </p:spTree>
    <p:extLst>
      <p:ext uri="{BB962C8B-B14F-4D97-AF65-F5344CB8AC3E}">
        <p14:creationId xmlns:p14="http://schemas.microsoft.com/office/powerpoint/2010/main" val="14712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8" y="4581128"/>
            <a:ext cx="4286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Sigurnost hrane – sadržaj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75393"/>
              </p:ext>
            </p:extLst>
          </p:nvPr>
        </p:nvGraphicFramePr>
        <p:xfrm>
          <a:off x="-396552" y="1700808"/>
          <a:ext cx="1029714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4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7078236"/>
              </p:ext>
            </p:extLst>
          </p:nvPr>
        </p:nvGraphicFramePr>
        <p:xfrm>
          <a:off x="3923928" y="1948190"/>
          <a:ext cx="6048672" cy="210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08" y="3863671"/>
            <a:ext cx="71562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" y="1052736"/>
            <a:ext cx="8640960" cy="1152128"/>
          </a:xfrm>
        </p:spPr>
        <p:txBody>
          <a:bodyPr/>
          <a:lstStyle/>
          <a:p>
            <a:r>
              <a:rPr lang="hr-HR" b="1" dirty="0" smtClean="0"/>
              <a:t>HVALA NA PAŽNJI</a:t>
            </a:r>
            <a:endParaRPr lang="hr-HR" b="1" dirty="0"/>
          </a:p>
        </p:txBody>
      </p:sp>
      <p:pic>
        <p:nvPicPr>
          <p:cNvPr id="4098" name="Picture 2" descr="QRCode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3916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08" y="4596251"/>
            <a:ext cx="715627" cy="83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4436" y="3863671"/>
            <a:ext cx="259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Myriad Pro" pitchFamily="34" charset="0"/>
              </a:rPr>
              <a:t>+385 (0) 51 294 752</a:t>
            </a:r>
          </a:p>
          <a:p>
            <a:r>
              <a:rPr lang="hr-HR" dirty="0" smtClean="0">
                <a:latin typeface="Myriad Pro" pitchFamily="34" charset="0"/>
              </a:rPr>
              <a:t>+385 (0) 51 294 887</a:t>
            </a:r>
            <a:endParaRPr lang="hr-HR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209" y="4829230"/>
            <a:ext cx="247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Myriad Pro" pitchFamily="34" charset="0"/>
              </a:rPr>
              <a:t>sivanov@fthm.hr</a:t>
            </a:r>
            <a:endParaRPr lang="hr-HR" dirty="0"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3982" y="5431542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Myriad Pro" pitchFamily="34" charset="0"/>
              </a:rPr>
              <a:t>Fakultet za menadžment u turizmu i ugostiteljstvu Opatija</a:t>
            </a:r>
          </a:p>
          <a:p>
            <a:r>
              <a:rPr lang="hr-HR" dirty="0" smtClean="0">
                <a:latin typeface="Myriad Pro" pitchFamily="34" charset="0"/>
              </a:rPr>
              <a:t>Primorska 42</a:t>
            </a:r>
          </a:p>
          <a:p>
            <a:r>
              <a:rPr lang="hr-HR" dirty="0" smtClean="0">
                <a:latin typeface="Myriad Pro" pitchFamily="34" charset="0"/>
              </a:rPr>
              <a:t>51410 Opatija</a:t>
            </a:r>
            <a:endParaRPr lang="hr-HR" dirty="0">
              <a:latin typeface="Myriad Pro" pitchFamily="34" charset="0"/>
            </a:endParaRPr>
          </a:p>
        </p:txBody>
      </p:sp>
      <p:pic>
        <p:nvPicPr>
          <p:cNvPr id="4103" name="Picture 7" descr="http://www.lf.k12.de.us/decc/media/mod_ninja_simple_icon_menu/images/Home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18" y="5345008"/>
            <a:ext cx="1286864" cy="12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Ishodi učenja programa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751184"/>
              </p:ext>
            </p:extLst>
          </p:nvPr>
        </p:nvGraphicFramePr>
        <p:xfrm>
          <a:off x="251520" y="198884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1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Ishodi učenja programa (2)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82492"/>
              </p:ext>
            </p:extLst>
          </p:nvPr>
        </p:nvGraphicFramePr>
        <p:xfrm>
          <a:off x="250825" y="1988840"/>
          <a:ext cx="864235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7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Modul 1: Gastronomija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95887"/>
              </p:ext>
            </p:extLst>
          </p:nvPr>
        </p:nvGraphicFramePr>
        <p:xfrm>
          <a:off x="0" y="1961991"/>
          <a:ext cx="9144001" cy="367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456"/>
                <a:gridCol w="2228372"/>
                <a:gridCol w="922084"/>
                <a:gridCol w="922084"/>
                <a:gridCol w="845244"/>
                <a:gridCol w="1075761"/>
              </a:tblGrid>
              <a:tr h="30798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PREDMET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NOSITELJ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P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V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S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ECTS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>
                    <a:solidFill>
                      <a:srgbClr val="4A7FAC"/>
                    </a:solidFill>
                  </a:tcPr>
                </a:tc>
              </a:tr>
              <a:tr h="1119056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SUVREMENI</a:t>
                      </a:r>
                      <a:r>
                        <a:rPr lang="hr-HR" sz="1600" b="1" baseline="0" dirty="0" smtClean="0">
                          <a:latin typeface="Myriad Pro" pitchFamily="34" charset="0"/>
                        </a:rPr>
                        <a:t> GASTRONOMSKI TRENDOVI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Myriad Pro" pitchFamily="34" charset="0"/>
                        </a:rPr>
                        <a:t>Prof.dr.sc. Slobodan Ivanović;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Krešimir Mikinac, mag.oec.; Luka Perman, mag.oec.</a:t>
                      </a:r>
                      <a:endParaRPr lang="hr-HR" sz="1400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60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  <a:tr h="1119056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UMIJEĆE</a:t>
                      </a:r>
                      <a:r>
                        <a:rPr lang="hr-HR" sz="1600" b="1" baseline="0" dirty="0" smtClean="0">
                          <a:latin typeface="Myriad Pro" pitchFamily="34" charset="0"/>
                        </a:rPr>
                        <a:t> SLASTIČARSTVA I PEKARSTVA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latin typeface="Myriad Pro" pitchFamily="34" charset="0"/>
                        </a:rPr>
                        <a:t>Prof.dr.sc. Slobodan Ivanović;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Krešimir Mikinac, mag.oec.; Luka Perman, mag.oec.</a:t>
                      </a:r>
                      <a:endParaRPr lang="hr-HR" sz="1400" dirty="0" smtClean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60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  <a:tr h="489586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PRAVILNA</a:t>
                      </a:r>
                      <a:r>
                        <a:rPr lang="hr-HR" sz="1600" b="1" baseline="0" dirty="0" smtClean="0">
                          <a:latin typeface="Myriad Pro" pitchFamily="34" charset="0"/>
                        </a:rPr>
                        <a:t> PREHRANA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Myriad Pro" pitchFamily="34" charset="0"/>
                        </a:rPr>
                        <a:t>Prof.dr.sc.</a:t>
                      </a:r>
                      <a:r>
                        <a:rPr lang="hr-HR" sz="1400" baseline="0" dirty="0" smtClean="0">
                          <a:latin typeface="Myriad Pro" pitchFamily="34" charset="0"/>
                        </a:rPr>
                        <a:t> Greta Krešić</a:t>
                      </a:r>
                      <a:endParaRPr lang="hr-HR" sz="1400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2,5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  <a:tr h="315602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Myriad Pro" pitchFamily="34" charset="0"/>
                        </a:rPr>
                        <a:t>MARKETING U ODJELU HRANE I PIĆA</a:t>
                      </a:r>
                      <a:endParaRPr lang="hr-HR" sz="1600" b="1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Myriad Pro" pitchFamily="34" charset="0"/>
                        </a:rPr>
                        <a:t>Doc.dr.sc. Lorena Bašan</a:t>
                      </a:r>
                      <a:endParaRPr lang="hr-HR" sz="1400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10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20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yriad Pro" pitchFamily="34" charset="0"/>
                        </a:rPr>
                        <a:t>2,5</a:t>
                      </a:r>
                      <a:endParaRPr lang="hr-HR" dirty="0">
                        <a:latin typeface="Myriad Pro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59" y="1844824"/>
            <a:ext cx="4578796" cy="46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892480" cy="796950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/>
              <a:t>Suvremeni gastronomski trendovi</a:t>
            </a:r>
            <a:r>
              <a:rPr lang="hr-HR" sz="2800" dirty="0" smtClean="0"/>
              <a:t> – ciljevi predmeta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517656"/>
              </p:ext>
            </p:extLst>
          </p:nvPr>
        </p:nvGraphicFramePr>
        <p:xfrm>
          <a:off x="251520" y="1196752"/>
          <a:ext cx="8642350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 Same Side Corner Rectangle 4"/>
          <p:cNvSpPr/>
          <p:nvPr/>
        </p:nvSpPr>
        <p:spPr>
          <a:xfrm>
            <a:off x="2339752" y="4077072"/>
            <a:ext cx="4392488" cy="1440160"/>
          </a:xfrm>
          <a:prstGeom prst="round2Same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57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atin typeface="Myriad Pro" pitchFamily="34" charset="0"/>
              </a:rPr>
              <a:t>utvrditi mjere i  zakonski propisane postupke rada na siguran način i znati ih primjenjivati u praksi kod zaposlenika u kuhinji </a:t>
            </a:r>
            <a:endParaRPr lang="hr-HR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800" dirty="0" smtClean="0"/>
              <a:t>Suvremeni gastronomski trendovi – ciljevi predmeta (2)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438316"/>
              </p:ext>
            </p:extLst>
          </p:nvPr>
        </p:nvGraphicFramePr>
        <p:xfrm>
          <a:off x="250824" y="1773238"/>
          <a:ext cx="8893175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2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2521</Words>
  <Application>Microsoft Office PowerPoint</Application>
  <PresentationFormat>Prikaz na zaslonu (4:3)</PresentationFormat>
  <Paragraphs>288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2" baseType="lpstr">
      <vt:lpstr>Office Theme</vt:lpstr>
      <vt:lpstr>PROGRAM CJELOŽIVOTNOG OBRAZOVANJA SPECIJALIST ODJELA HRANE I PIĆA</vt:lpstr>
      <vt:lpstr>Cilj i svrha programa</vt:lpstr>
      <vt:lpstr>Cilj i svrha programa</vt:lpstr>
      <vt:lpstr>Uvjeti upisa</vt:lpstr>
      <vt:lpstr>Ishodi učenja programa</vt:lpstr>
      <vt:lpstr>Ishodi učenja programa (2)</vt:lpstr>
      <vt:lpstr>Modul 1: Gastronomija</vt:lpstr>
      <vt:lpstr>Suvremeni gastronomski trendovi – ciljevi predmeta</vt:lpstr>
      <vt:lpstr>Suvremeni gastronomski trendovi – ciljevi predmeta (2)</vt:lpstr>
      <vt:lpstr>Suvremeni gastronomski trendovi – ciljevi predmeta (3)</vt:lpstr>
      <vt:lpstr>Suvremeni gastronomski trendovi – ciljevi predmeta (4)</vt:lpstr>
      <vt:lpstr>Suvremeni gastronomski trendovi – očekivani ishod</vt:lpstr>
      <vt:lpstr>SADRŽAJ PREDMETA</vt:lpstr>
      <vt:lpstr>SADRŽAJ PREDMETA (2)</vt:lpstr>
      <vt:lpstr>Umijeće slastičarstva i pekarstva – ciljevi predmeta</vt:lpstr>
      <vt:lpstr>Umijeće slastičarstva i pekarstva – ciljevi predmeta (2)</vt:lpstr>
      <vt:lpstr>Umijeće slastičarstva i pekarstva – očekivani ishod </vt:lpstr>
      <vt:lpstr>SADRŽAJ PREDMETA</vt:lpstr>
      <vt:lpstr>SADRŽAJ PREDMETA</vt:lpstr>
      <vt:lpstr>Pravilna prehrana – ciljevi predmeta</vt:lpstr>
      <vt:lpstr>Pravilna prehrana – očekivani ishodi učenja</vt:lpstr>
      <vt:lpstr>Pravilna prehrana – sadržaj predmeta</vt:lpstr>
      <vt:lpstr>Marketing u odjelu hrane i pića – ciljevi predmeta</vt:lpstr>
      <vt:lpstr>Marketing u odjelu hrane i pića – očekivani ishodi učenja</vt:lpstr>
      <vt:lpstr>Marketing u odjelu hrane i pića – sadržaj predmeta</vt:lpstr>
      <vt:lpstr>Modul 2: Restoraterstvo</vt:lpstr>
      <vt:lpstr>Uslužni procesi u restoraterstvu – ciljevi predmeta</vt:lpstr>
      <vt:lpstr>Uslužni procesi u restoraterstvu – ciljevi predmeta (2)</vt:lpstr>
      <vt:lpstr>Uslužni procesi u restoraterstvu – očekivani ishodi učenja</vt:lpstr>
      <vt:lpstr>Uslužni procesi u restoraterstvu – sadržaj predmeta</vt:lpstr>
      <vt:lpstr>Bar i barsko poslovanje – ciljevi predmeta</vt:lpstr>
      <vt:lpstr>Bar i barsko poslovanje – ciljevi predmeta (2)</vt:lpstr>
      <vt:lpstr>Bar i barsko poslovanje – očekivani ishodi učenja</vt:lpstr>
      <vt:lpstr>Bar i barsko poslovanje – sadržaj predmeta</vt:lpstr>
      <vt:lpstr>Somelijerstvo – ciljevi predmeta</vt:lpstr>
      <vt:lpstr>Somelijerstvo – očekivani ishodi učenja</vt:lpstr>
      <vt:lpstr>Somelijerstvo – sadržaj predmeta</vt:lpstr>
      <vt:lpstr>Sigurnost hrane – cilj predmeta</vt:lpstr>
      <vt:lpstr>Sigurnost hrane – očekivani ishodi učenja</vt:lpstr>
      <vt:lpstr>Sigurnost hrane – sadržaj predmeta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Korisnik</cp:lastModifiedBy>
  <cp:revision>44</cp:revision>
  <dcterms:created xsi:type="dcterms:W3CDTF">2013-09-12T09:22:04Z</dcterms:created>
  <dcterms:modified xsi:type="dcterms:W3CDTF">2014-05-27T15:19:31Z</dcterms:modified>
</cp:coreProperties>
</file>