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06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83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50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36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31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290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045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616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8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13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32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C412-D9BC-4BF3-AE17-66B303587E69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1181-146B-4BEA-A915-DB030C01C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50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FOTOGRAFIJE 1. GRUPE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OD PRIPREMA DO POVRATKA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0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1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8595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62326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PREZENTACIJA  ZA UČENIKE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5590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5815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RODITELJSKI SASTANAK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61999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EKIPA NA BROJU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15587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MILANO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11897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93402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BERGAMO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65097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267849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Prikaz na zaslonu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Tema sustava Office</vt:lpstr>
      <vt:lpstr>FOTOGRAFIJE 1. GRUPE </vt:lpstr>
      <vt:lpstr>PREZENTACIJA  ZA UČENIKE</vt:lpstr>
      <vt:lpstr>PowerPointova prezentacija</vt:lpstr>
      <vt:lpstr>RODITELJSKI SASTANAK</vt:lpstr>
      <vt:lpstr>EKIPA NA BROJU</vt:lpstr>
      <vt:lpstr>MILANO</vt:lpstr>
      <vt:lpstr>PowerPointova prezentacija</vt:lpstr>
      <vt:lpstr>BERGAMO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FOTOGRAFIJE 1. GRUPE</dc:title>
  <dc:creator>KNJIŽNICA</dc:creator>
  <cp:lastModifiedBy>KNJIŽNICA</cp:lastModifiedBy>
  <cp:revision>3</cp:revision>
  <dcterms:created xsi:type="dcterms:W3CDTF">2016-11-22T13:00:46Z</dcterms:created>
  <dcterms:modified xsi:type="dcterms:W3CDTF">2016-11-22T13:23:07Z</dcterms:modified>
</cp:coreProperties>
</file>